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customXml/itemProps246.xml" ContentType="application/vnd.openxmlformats-officedocument.customXmlProperties+xml"/>
  <Override PartName="/customXml/itemProps247.xml" ContentType="application/vnd.openxmlformats-officedocument.customXmlProperties+xml"/>
  <Override PartName="/customXml/itemProps248.xml" ContentType="application/vnd.openxmlformats-officedocument.customXmlProperties+xml"/>
  <Override PartName="/customXml/itemProps249.xml" ContentType="application/vnd.openxmlformats-officedocument.customXmlProperties+xml"/>
  <Override PartName="/customXml/itemProps250.xml" ContentType="application/vnd.openxmlformats-officedocument.customXmlProperties+xml"/>
  <Override PartName="/customXml/itemProps251.xml" ContentType="application/vnd.openxmlformats-officedocument.customXmlProperties+xml"/>
  <Override PartName="/customXml/itemProps252.xml" ContentType="application/vnd.openxmlformats-officedocument.customXmlProperties+xml"/>
  <Override PartName="/customXml/itemProps253.xml" ContentType="application/vnd.openxmlformats-officedocument.customXmlProperties+xml"/>
  <Override PartName="/customXml/itemProps254.xml" ContentType="application/vnd.openxmlformats-officedocument.customXmlProperties+xml"/>
  <Override PartName="/customXml/itemProps255.xml" ContentType="application/vnd.openxmlformats-officedocument.customXmlProperties+xml"/>
  <Override PartName="/customXml/itemProps256.xml" ContentType="application/vnd.openxmlformats-officedocument.customXmlProperties+xml"/>
  <Override PartName="/customXml/itemProps257.xml" ContentType="application/vnd.openxmlformats-officedocument.customXmlProperties+xml"/>
  <Override PartName="/customXml/itemProps258.xml" ContentType="application/vnd.openxmlformats-officedocument.customXmlProperties+xml"/>
  <Override PartName="/customXml/itemProps259.xml" ContentType="application/vnd.openxmlformats-officedocument.customXmlProperties+xml"/>
  <Override PartName="/customXml/itemProps260.xml" ContentType="application/vnd.openxmlformats-officedocument.customXmlProperties+xml"/>
  <Override PartName="/customXml/itemProps261.xml" ContentType="application/vnd.openxmlformats-officedocument.customXmlProperties+xml"/>
  <Override PartName="/customXml/itemProps262.xml" ContentType="application/vnd.openxmlformats-officedocument.customXmlProperties+xml"/>
  <Override PartName="/customXml/itemProps263.xml" ContentType="application/vnd.openxmlformats-officedocument.customXmlProperties+xml"/>
  <Override PartName="/customXml/itemProps264.xml" ContentType="application/vnd.openxmlformats-officedocument.customXmlProperties+xml"/>
  <Override PartName="/customXml/itemProps265.xml" ContentType="application/vnd.openxmlformats-officedocument.customXmlProperties+xml"/>
  <Override PartName="/customXml/itemProps266.xml" ContentType="application/vnd.openxmlformats-officedocument.customXmlProperties+xml"/>
  <Override PartName="/customXml/itemProps267.xml" ContentType="application/vnd.openxmlformats-officedocument.customXmlProperties+xml"/>
  <Override PartName="/customXml/itemProps268.xml" ContentType="application/vnd.openxmlformats-officedocument.customXmlProperties+xml"/>
  <Override PartName="/customXml/itemProps269.xml" ContentType="application/vnd.openxmlformats-officedocument.customXmlProperties+xml"/>
  <Override PartName="/customXml/itemProps270.xml" ContentType="application/vnd.openxmlformats-officedocument.customXmlProperties+xml"/>
  <Override PartName="/customXml/itemProps271.xml" ContentType="application/vnd.openxmlformats-officedocument.customXmlProperties+xml"/>
  <Override PartName="/customXml/itemProps272.xml" ContentType="application/vnd.openxmlformats-officedocument.customXmlProperties+xml"/>
  <Override PartName="/customXml/itemProps273.xml" ContentType="application/vnd.openxmlformats-officedocument.customXmlProperties+xml"/>
  <Override PartName="/customXml/itemProps274.xml" ContentType="application/vnd.openxmlformats-officedocument.customXmlProperties+xml"/>
  <Override PartName="/customXml/itemProps275.xml" ContentType="application/vnd.openxmlformats-officedocument.customXmlProperties+xml"/>
  <Override PartName="/customXml/itemProps276.xml" ContentType="application/vnd.openxmlformats-officedocument.customXmlProperties+xml"/>
  <Override PartName="/customXml/itemProps277.xml" ContentType="application/vnd.openxmlformats-officedocument.customXmlProperties+xml"/>
  <Override PartName="/customXml/itemProps278.xml" ContentType="application/vnd.openxmlformats-officedocument.customXmlProperties+xml"/>
  <Override PartName="/customXml/itemProps279.xml" ContentType="application/vnd.openxmlformats-officedocument.customXmlProperties+xml"/>
  <Override PartName="/customXml/itemProps280.xml" ContentType="application/vnd.openxmlformats-officedocument.customXmlProperties+xml"/>
  <Override PartName="/customXml/itemProps281.xml" ContentType="application/vnd.openxmlformats-officedocument.customXmlProperties+xml"/>
  <Override PartName="/customXml/itemProps282.xml" ContentType="application/vnd.openxmlformats-officedocument.customXmlProperties+xml"/>
  <Override PartName="/customXml/itemProps283.xml" ContentType="application/vnd.openxmlformats-officedocument.customXmlProperties+xml"/>
  <Override PartName="/customXml/itemProps284.xml" ContentType="application/vnd.openxmlformats-officedocument.customXmlProperties+xml"/>
  <Override PartName="/customXml/itemProps285.xml" ContentType="application/vnd.openxmlformats-officedocument.customXmlProperties+xml"/>
  <Override PartName="/customXml/itemProps286.xml" ContentType="application/vnd.openxmlformats-officedocument.customXmlProperties+xml"/>
  <Override PartName="/customXml/itemProps287.xml" ContentType="application/vnd.openxmlformats-officedocument.customXmlProperties+xml"/>
  <Override PartName="/customXml/itemProps288.xml" ContentType="application/vnd.openxmlformats-officedocument.customXmlProperties+xml"/>
  <Override PartName="/customXml/itemProps289.xml" ContentType="application/vnd.openxmlformats-officedocument.customXmlProperties+xml"/>
  <Override PartName="/customXml/itemProps290.xml" ContentType="application/vnd.openxmlformats-officedocument.customXmlProperties+xml"/>
  <Override PartName="/customXml/itemProps291.xml" ContentType="application/vnd.openxmlformats-officedocument.customXmlProperties+xml"/>
  <Override PartName="/customXml/itemProps292.xml" ContentType="application/vnd.openxmlformats-officedocument.customXmlProperties+xml"/>
  <Override PartName="/customXml/itemProps293.xml" ContentType="application/vnd.openxmlformats-officedocument.customXmlProperties+xml"/>
  <Override PartName="/customXml/itemProps294.xml" ContentType="application/vnd.openxmlformats-officedocument.customXmlProperties+xml"/>
  <Override PartName="/customXml/itemProps295.xml" ContentType="application/vnd.openxmlformats-officedocument.customXmlProperties+xml"/>
  <Override PartName="/customXml/itemProps296.xml" ContentType="application/vnd.openxmlformats-officedocument.customXmlProperties+xml"/>
  <Override PartName="/customXml/itemProps297.xml" ContentType="application/vnd.openxmlformats-officedocument.customXmlProperties+xml"/>
  <Override PartName="/customXml/itemProps298.xml" ContentType="application/vnd.openxmlformats-officedocument.customXmlProperties+xml"/>
  <Override PartName="/customXml/itemProps299.xml" ContentType="application/vnd.openxmlformats-officedocument.customXmlProperties+xml"/>
  <Override PartName="/customXml/itemProps300.xml" ContentType="application/vnd.openxmlformats-officedocument.customXmlProperties+xml"/>
  <Override PartName="/customXml/itemProps301.xml" ContentType="application/vnd.openxmlformats-officedocument.customXmlProperties+xml"/>
  <Override PartName="/customXml/itemProps302.xml" ContentType="application/vnd.openxmlformats-officedocument.customXmlProperties+xml"/>
  <Override PartName="/customXml/itemProps303.xml" ContentType="application/vnd.openxmlformats-officedocument.customXmlProperties+xml"/>
  <Override PartName="/customXml/itemProps304.xml" ContentType="application/vnd.openxmlformats-officedocument.customXmlProperties+xml"/>
  <Override PartName="/customXml/itemProps305.xml" ContentType="application/vnd.openxmlformats-officedocument.customXmlProperties+xml"/>
  <Override PartName="/customXml/itemProps306.xml" ContentType="application/vnd.openxmlformats-officedocument.customXmlProperties+xml"/>
  <Override PartName="/customXml/itemProps307.xml" ContentType="application/vnd.openxmlformats-officedocument.customXmlProperties+xml"/>
  <Override PartName="/customXml/itemProps308.xml" ContentType="application/vnd.openxmlformats-officedocument.customXmlProperties+xml"/>
  <Override PartName="/customXml/itemProps309.xml" ContentType="application/vnd.openxmlformats-officedocument.customXmlProperties+xml"/>
  <Override PartName="/customXml/itemProps310.xml" ContentType="application/vnd.openxmlformats-officedocument.customXmlProperties+xml"/>
  <Override PartName="/customXml/itemProps311.xml" ContentType="application/vnd.openxmlformats-officedocument.customXmlProperties+xml"/>
  <Override PartName="/customXml/itemProps312.xml" ContentType="application/vnd.openxmlformats-officedocument.customXmlProperties+xml"/>
  <Override PartName="/customXml/itemProps313.xml" ContentType="application/vnd.openxmlformats-officedocument.customXmlProperties+xml"/>
  <Override PartName="/customXml/itemProps314.xml" ContentType="application/vnd.openxmlformats-officedocument.customXmlProperties+xml"/>
  <Override PartName="/customXml/itemProps315.xml" ContentType="application/vnd.openxmlformats-officedocument.customXmlProperties+xml"/>
  <Override PartName="/customXml/itemProps316.xml" ContentType="application/vnd.openxmlformats-officedocument.customXmlProperties+xml"/>
  <Override PartName="/customXml/itemProps317.xml" ContentType="application/vnd.openxmlformats-officedocument.customXmlProperties+xml"/>
  <Override PartName="/customXml/itemProps318.xml" ContentType="application/vnd.openxmlformats-officedocument.customXmlProperties+xml"/>
  <Override PartName="/customXml/itemProps319.xml" ContentType="application/vnd.openxmlformats-officedocument.customXmlProperties+xml"/>
  <Override PartName="/customXml/itemProps320.xml" ContentType="application/vnd.openxmlformats-officedocument.customXmlProperties+xml"/>
  <Override PartName="/customXml/itemProps321.xml" ContentType="application/vnd.openxmlformats-officedocument.customXmlProperties+xml"/>
  <Override PartName="/customXml/itemProps322.xml" ContentType="application/vnd.openxmlformats-officedocument.customXmlProperties+xml"/>
  <Override PartName="/customXml/itemProps323.xml" ContentType="application/vnd.openxmlformats-officedocument.customXmlProperties+xml"/>
  <Override PartName="/customXml/itemProps324.xml" ContentType="application/vnd.openxmlformats-officedocument.customXmlProperties+xml"/>
  <Override PartName="/customXml/itemProps325.xml" ContentType="application/vnd.openxmlformats-officedocument.customXmlProperties+xml"/>
  <Override PartName="/customXml/itemProps326.xml" ContentType="application/vnd.openxmlformats-officedocument.customXmlProperties+xml"/>
  <Override PartName="/customXml/itemProps327.xml" ContentType="application/vnd.openxmlformats-officedocument.customXmlProperties+xml"/>
  <Override PartName="/customXml/itemProps328.xml" ContentType="application/vnd.openxmlformats-officedocument.customXmlProperties+xml"/>
  <Override PartName="/customXml/itemProps329.xml" ContentType="application/vnd.openxmlformats-officedocument.customXmlProperties+xml"/>
  <Override PartName="/customXml/itemProps330.xml" ContentType="application/vnd.openxmlformats-officedocument.customXmlProperties+xml"/>
  <Override PartName="/customXml/itemProps331.xml" ContentType="application/vnd.openxmlformats-officedocument.customXmlProperties+xml"/>
  <Override PartName="/customXml/itemProps332.xml" ContentType="application/vnd.openxmlformats-officedocument.customXmlProperties+xml"/>
  <Override PartName="/customXml/itemProps333.xml" ContentType="application/vnd.openxmlformats-officedocument.customXmlProperties+xml"/>
  <Override PartName="/customXml/itemProps334.xml" ContentType="application/vnd.openxmlformats-officedocument.customXmlProperties+xml"/>
  <Override PartName="/customXml/itemProps335.xml" ContentType="application/vnd.openxmlformats-officedocument.customXmlProperties+xml"/>
  <Override PartName="/customXml/itemProps336.xml" ContentType="application/vnd.openxmlformats-officedocument.customXmlProperties+xml"/>
  <Override PartName="/customXml/itemProps337.xml" ContentType="application/vnd.openxmlformats-officedocument.customXmlProperties+xml"/>
  <Override PartName="/customXml/itemProps338.xml" ContentType="application/vnd.openxmlformats-officedocument.customXmlProperties+xml"/>
  <Override PartName="/customXml/itemProps339.xml" ContentType="application/vnd.openxmlformats-officedocument.customXmlProperties+xml"/>
  <Override PartName="/customXml/itemProps340.xml" ContentType="application/vnd.openxmlformats-officedocument.customXmlProperties+xml"/>
  <Override PartName="/customXml/itemProps341.xml" ContentType="application/vnd.openxmlformats-officedocument.customXmlProperties+xml"/>
  <Override PartName="/customXml/itemProps342.xml" ContentType="application/vnd.openxmlformats-officedocument.customXmlProperties+xml"/>
  <Override PartName="/customXml/itemProps343.xml" ContentType="application/vnd.openxmlformats-officedocument.customXmlProperties+xml"/>
  <Override PartName="/customXml/itemProps344.xml" ContentType="application/vnd.openxmlformats-officedocument.customXmlProperties+xml"/>
  <Override PartName="/customXml/itemProps345.xml" ContentType="application/vnd.openxmlformats-officedocument.customXmlProperties+xml"/>
  <Override PartName="/customXml/itemProps346.xml" ContentType="application/vnd.openxmlformats-officedocument.customXmlProperties+xml"/>
  <Override PartName="/customXml/itemProps347.xml" ContentType="application/vnd.openxmlformats-officedocument.customXmlProperties+xml"/>
  <Override PartName="/customXml/itemProps348.xml" ContentType="application/vnd.openxmlformats-officedocument.customXmlProperties+xml"/>
  <Override PartName="/customXml/itemProps349.xml" ContentType="application/vnd.openxmlformats-officedocument.customXmlProperties+xml"/>
  <Override PartName="/customXml/itemProps350.xml" ContentType="application/vnd.openxmlformats-officedocument.customXmlProperties+xml"/>
  <Override PartName="/customXml/itemProps351.xml" ContentType="application/vnd.openxmlformats-officedocument.customXmlProperties+xml"/>
  <Override PartName="/customXml/itemProps352.xml" ContentType="application/vnd.openxmlformats-officedocument.customXmlProperties+xml"/>
  <Override PartName="/customXml/itemProps353.xml" ContentType="application/vnd.openxmlformats-officedocument.customXmlProperties+xml"/>
  <Override PartName="/customXml/itemProps354.xml" ContentType="application/vnd.openxmlformats-officedocument.customXmlProperties+xml"/>
  <Override PartName="/customXml/itemProps355.xml" ContentType="application/vnd.openxmlformats-officedocument.customXmlProperties+xml"/>
  <Override PartName="/customXml/itemProps356.xml" ContentType="application/vnd.openxmlformats-officedocument.customXmlProperties+xml"/>
  <Override PartName="/customXml/itemProps357.xml" ContentType="application/vnd.openxmlformats-officedocument.customXmlProperties+xml"/>
  <Override PartName="/customXml/itemProps358.xml" ContentType="application/vnd.openxmlformats-officedocument.customXmlProperties+xml"/>
  <Override PartName="/customXml/itemProps359.xml" ContentType="application/vnd.openxmlformats-officedocument.customXmlProperties+xml"/>
  <Override PartName="/customXml/itemProps360.xml" ContentType="application/vnd.openxmlformats-officedocument.customXmlProperties+xml"/>
  <Override PartName="/customXml/itemProps361.xml" ContentType="application/vnd.openxmlformats-officedocument.customXmlProperties+xml"/>
  <Override PartName="/customXml/itemProps362.xml" ContentType="application/vnd.openxmlformats-officedocument.customXmlProperties+xml"/>
  <Override PartName="/customXml/itemProps363.xml" ContentType="application/vnd.openxmlformats-officedocument.customXmlProperties+xml"/>
  <Override PartName="/customXml/itemProps364.xml" ContentType="application/vnd.openxmlformats-officedocument.customXmlProperties+xml"/>
  <Override PartName="/customXml/itemProps365.xml" ContentType="application/vnd.openxmlformats-officedocument.customXmlProperties+xml"/>
  <Override PartName="/customXml/itemProps366.xml" ContentType="application/vnd.openxmlformats-officedocument.customXmlProperties+xml"/>
  <Override PartName="/customXml/itemProps367.xml" ContentType="application/vnd.openxmlformats-officedocument.customXmlProperties+xml"/>
  <Override PartName="/customXml/itemProps368.xml" ContentType="application/vnd.openxmlformats-officedocument.customXmlProperties+xml"/>
  <Override PartName="/customXml/itemProps369.xml" ContentType="application/vnd.openxmlformats-officedocument.customXmlProperties+xml"/>
  <Override PartName="/customXml/itemProps370.xml" ContentType="application/vnd.openxmlformats-officedocument.customXmlProperties+xml"/>
  <Override PartName="/customXml/itemProps371.xml" ContentType="application/vnd.openxmlformats-officedocument.customXmlProperties+xml"/>
  <Override PartName="/customXml/itemProps372.xml" ContentType="application/vnd.openxmlformats-officedocument.customXmlProperties+xml"/>
  <Override PartName="/customXml/itemProps373.xml" ContentType="application/vnd.openxmlformats-officedocument.customXmlProperties+xml"/>
  <Override PartName="/customXml/itemProps374.xml" ContentType="application/vnd.openxmlformats-officedocument.customXmlProperties+xml"/>
  <Override PartName="/customXml/itemProps375.xml" ContentType="application/vnd.openxmlformats-officedocument.customXmlProperties+xml"/>
  <Override PartName="/customXml/itemProps376.xml" ContentType="application/vnd.openxmlformats-officedocument.customXmlProperties+xml"/>
  <Override PartName="/customXml/itemProps377.xml" ContentType="application/vnd.openxmlformats-officedocument.customXmlProperties+xml"/>
  <Override PartName="/customXml/itemProps378.xml" ContentType="application/vnd.openxmlformats-officedocument.customXmlProperties+xml"/>
  <Override PartName="/customXml/itemProps379.xml" ContentType="application/vnd.openxmlformats-officedocument.customXmlProperties+xml"/>
  <Override PartName="/customXml/itemProps380.xml" ContentType="application/vnd.openxmlformats-officedocument.customXmlProperties+xml"/>
  <Override PartName="/customXml/itemProps381.xml" ContentType="application/vnd.openxmlformats-officedocument.customXmlProperties+xml"/>
  <Override PartName="/customXml/itemProps382.xml" ContentType="application/vnd.openxmlformats-officedocument.customXmlProperties+xml"/>
  <Override PartName="/customXml/itemProps383.xml" ContentType="application/vnd.openxmlformats-officedocument.customXmlProperties+xml"/>
  <Override PartName="/customXml/itemProps384.xml" ContentType="application/vnd.openxmlformats-officedocument.customXmlProperties+xml"/>
  <Override PartName="/customXml/itemProps385.xml" ContentType="application/vnd.openxmlformats-officedocument.customXmlProperties+xml"/>
  <Override PartName="/customXml/itemProps386.xml" ContentType="application/vnd.openxmlformats-officedocument.customXmlProperties+xml"/>
  <Override PartName="/customXml/itemProps387.xml" ContentType="application/vnd.openxmlformats-officedocument.customXmlProperties+xml"/>
  <Override PartName="/customXml/itemProps388.xml" ContentType="application/vnd.openxmlformats-officedocument.customXmlProperties+xml"/>
  <Override PartName="/customXml/itemProps389.xml" ContentType="application/vnd.openxmlformats-officedocument.customXmlProperties+xml"/>
  <Override PartName="/customXml/itemProps390.xml" ContentType="application/vnd.openxmlformats-officedocument.customXmlProperties+xml"/>
  <Override PartName="/customXml/itemProps391.xml" ContentType="application/vnd.openxmlformats-officedocument.customXmlProperties+xml"/>
  <Override PartName="/customXml/itemProps392.xml" ContentType="application/vnd.openxmlformats-officedocument.customXmlProperties+xml"/>
  <Override PartName="/customXml/itemProps393.xml" ContentType="application/vnd.openxmlformats-officedocument.customXmlProperties+xml"/>
  <Override PartName="/customXml/itemProps394.xml" ContentType="application/vnd.openxmlformats-officedocument.customXmlProperties+xml"/>
  <Override PartName="/customXml/itemProps395.xml" ContentType="application/vnd.openxmlformats-officedocument.customXmlProperties+xml"/>
  <Override PartName="/customXml/itemProps396.xml" ContentType="application/vnd.openxmlformats-officedocument.customXmlProperties+xml"/>
  <Override PartName="/customXml/itemProps397.xml" ContentType="application/vnd.openxmlformats-officedocument.customXmlProperties+xml"/>
  <Override PartName="/customXml/itemProps398.xml" ContentType="application/vnd.openxmlformats-officedocument.customXmlProperties+xml"/>
  <Override PartName="/customXml/itemProps399.xml" ContentType="application/vnd.openxmlformats-officedocument.customXmlProperties+xml"/>
  <Override PartName="/customXml/itemProps400.xml" ContentType="application/vnd.openxmlformats-officedocument.customXmlProperties+xml"/>
  <Override PartName="/customXml/itemProps401.xml" ContentType="application/vnd.openxmlformats-officedocument.customXmlProperties+xml"/>
  <Override PartName="/customXml/itemProps402.xml" ContentType="application/vnd.openxmlformats-officedocument.customXmlProperties+xml"/>
  <Override PartName="/customXml/itemProps403.xml" ContentType="application/vnd.openxmlformats-officedocument.customXmlProperties+xml"/>
  <Override PartName="/customXml/itemProps404.xml" ContentType="application/vnd.openxmlformats-officedocument.customXmlProperties+xml"/>
  <Override PartName="/customXml/itemProps405.xml" ContentType="application/vnd.openxmlformats-officedocument.customXmlProperties+xml"/>
  <Override PartName="/customXml/itemProps406.xml" ContentType="application/vnd.openxmlformats-officedocument.customXmlProperties+xml"/>
  <Override PartName="/customXml/itemProps407.xml" ContentType="application/vnd.openxmlformats-officedocument.customXmlProperties+xml"/>
  <Override PartName="/customXml/itemProps408.xml" ContentType="application/vnd.openxmlformats-officedocument.customXmlProperties+xml"/>
  <Override PartName="/customXml/itemProps409.xml" ContentType="application/vnd.openxmlformats-officedocument.customXmlProperties+xml"/>
  <Override PartName="/customXml/itemProps410.xml" ContentType="application/vnd.openxmlformats-officedocument.customXmlProperties+xml"/>
  <Override PartName="/customXml/itemProps411.xml" ContentType="application/vnd.openxmlformats-officedocument.customXmlProperties+xml"/>
  <Override PartName="/customXml/itemProps412.xml" ContentType="application/vnd.openxmlformats-officedocument.customXmlProperties+xml"/>
  <Override PartName="/customXml/itemProps413.xml" ContentType="application/vnd.openxmlformats-officedocument.customXmlProperties+xml"/>
  <Override PartName="/customXml/itemProps414.xml" ContentType="application/vnd.openxmlformats-officedocument.customXmlProperties+xml"/>
  <Override PartName="/customXml/itemProps415.xml" ContentType="application/vnd.openxmlformats-officedocument.customXmlProperties+xml"/>
  <Override PartName="/customXml/itemProps416.xml" ContentType="application/vnd.openxmlformats-officedocument.customXmlProperties+xml"/>
  <Override PartName="/customXml/itemProps417.xml" ContentType="application/vnd.openxmlformats-officedocument.customXmlProperties+xml"/>
  <Override PartName="/customXml/itemProps418.xml" ContentType="application/vnd.openxmlformats-officedocument.customXmlProperties+xml"/>
  <Override PartName="/customXml/itemProps419.xml" ContentType="application/vnd.openxmlformats-officedocument.customXmlProperties+xml"/>
  <Override PartName="/customXml/itemProps420.xml" ContentType="application/vnd.openxmlformats-officedocument.customXmlProperties+xml"/>
  <Override PartName="/customXml/itemProps42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1" r:id="rId422"/>
    <p:sldMasterId id="2147483698" r:id="rId423"/>
  </p:sldMasterIdLst>
  <p:notesMasterIdLst>
    <p:notesMasterId r:id="rId427"/>
  </p:notesMasterIdLst>
  <p:handoutMasterIdLst>
    <p:handoutMasterId r:id="rId428"/>
  </p:handoutMasterIdLst>
  <p:sldIdLst>
    <p:sldId id="471" r:id="rId424"/>
    <p:sldId id="1016" r:id="rId425"/>
    <p:sldId id="950" r:id="rId426"/>
  </p:sldIdLst>
  <p:sldSz cx="12192000" cy="6858000"/>
  <p:notesSz cx="6858000" cy="9144000"/>
  <p:embeddedFontLst>
    <p:embeddedFont>
      <p:font typeface="맑은 고딕" panose="020B0503020000020004" pitchFamily="50" charset="-127"/>
      <p:regular r:id="rId429"/>
      <p:bold r:id="rId430"/>
    </p:embeddedFont>
    <p:embeddedFont>
      <p:font typeface="Segoe UI" panose="020B0502040204020203" pitchFamily="34" charset="0"/>
      <p:regular r:id="rId431"/>
      <p:bold r:id="rId432"/>
      <p:italic r:id="rId433"/>
      <p:boldItalic r:id="rId43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pos="5405" userDrawn="1">
          <p15:clr>
            <a:srgbClr val="A4A3A4"/>
          </p15:clr>
        </p15:guide>
        <p15:guide id="19" pos="121" userDrawn="1">
          <p15:clr>
            <a:srgbClr val="A4A3A4"/>
          </p15:clr>
        </p15:guide>
        <p15:guide id="20" pos="7446" userDrawn="1">
          <p15:clr>
            <a:srgbClr val="A4A3A4"/>
          </p15:clr>
        </p15:guide>
        <p15:guide id="22" orient="horz" pos="4065" userDrawn="1">
          <p15:clr>
            <a:srgbClr val="A4A3A4"/>
          </p15:clr>
        </p15:guide>
        <p15:guide id="23" orient="horz" pos="504" userDrawn="1">
          <p15:clr>
            <a:srgbClr val="A4A3A4"/>
          </p15:clr>
        </p15:guide>
        <p15:guide id="24" orient="horz" pos="981" userDrawn="1">
          <p15:clr>
            <a:srgbClr val="A4A3A4"/>
          </p15:clr>
        </p15:guide>
        <p15:guide id="25" orient="horz" pos="4020" userDrawn="1">
          <p15:clr>
            <a:srgbClr val="A4A3A4"/>
          </p15:clr>
        </p15:guide>
        <p15:guide id="26" pos="3568" userDrawn="1">
          <p15:clr>
            <a:srgbClr val="A4A3A4"/>
          </p15:clr>
        </p15:guide>
        <p15:guide id="27" pos="279" userDrawn="1">
          <p15:clr>
            <a:srgbClr val="A4A3A4"/>
          </p15:clr>
        </p15:guide>
        <p15:guide id="28" pos="17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주식회사글림" initials="주" lastIdx="3" clrIdx="0">
    <p:extLst>
      <p:ext uri="{19B8F6BF-5375-455C-9EA6-DF929625EA0E}">
        <p15:presenceInfo xmlns:p15="http://schemas.microsoft.com/office/powerpoint/2012/main" userId="S::glim0619@theglim.onmicrosoft.com::1d0de633-5274-4dcf-984c-a09d053c6617" providerId="AD"/>
      </p:ext>
    </p:extLst>
  </p:cmAuthor>
  <p:cmAuthor id="2" name="전예림" initials="전" lastIdx="1" clrIdx="1">
    <p:extLst>
      <p:ext uri="{19B8F6BF-5375-455C-9EA6-DF929625EA0E}">
        <p15:presenceInfo xmlns:p15="http://schemas.microsoft.com/office/powerpoint/2012/main" userId="전예림" providerId="None"/>
      </p:ext>
    </p:extLst>
  </p:cmAuthor>
  <p:cmAuthor id="3" name="김 제헌" initials="김제" lastIdx="1" clrIdx="2">
    <p:extLst>
      <p:ext uri="{19B8F6BF-5375-455C-9EA6-DF929625EA0E}">
        <p15:presenceInfo xmlns:p15="http://schemas.microsoft.com/office/powerpoint/2012/main" userId="김 제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EBEBEB"/>
    <a:srgbClr val="E7EBEF"/>
    <a:srgbClr val="F2F2F2"/>
    <a:srgbClr val="0000FF"/>
    <a:srgbClr val="6EB327"/>
    <a:srgbClr val="D9D9D9"/>
    <a:srgbClr val="7F7F7F"/>
    <a:srgbClr val="91FDFD"/>
    <a:srgbClr val="18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6740" autoAdjust="0"/>
  </p:normalViewPr>
  <p:slideViewPr>
    <p:cSldViewPr snapToGrid="0" showGuides="1">
      <p:cViewPr varScale="1">
        <p:scale>
          <a:sx n="111" d="100"/>
          <a:sy n="111" d="100"/>
        </p:scale>
        <p:origin x="816" y="90"/>
      </p:cViewPr>
      <p:guideLst>
        <p:guide pos="5405"/>
        <p:guide pos="121"/>
        <p:guide pos="7446"/>
        <p:guide orient="horz" pos="4065"/>
        <p:guide orient="horz" pos="504"/>
        <p:guide orient="horz" pos="981"/>
        <p:guide orient="horz" pos="4020"/>
        <p:guide pos="3568"/>
        <p:guide pos="279"/>
        <p:guide pos="173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54"/>
    </p:cViewPr>
  </p:sorterViewPr>
  <p:notesViewPr>
    <p:cSldViewPr snapToGrid="0" showGuides="1">
      <p:cViewPr varScale="1">
        <p:scale>
          <a:sx n="80" d="100"/>
          <a:sy n="80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99" Type="http://schemas.openxmlformats.org/officeDocument/2006/relationships/customXml" Target="../customXml/item299.xml"/><Relationship Id="rId21" Type="http://schemas.openxmlformats.org/officeDocument/2006/relationships/customXml" Target="../customXml/item21.xml"/><Relationship Id="rId63" Type="http://schemas.openxmlformats.org/officeDocument/2006/relationships/customXml" Target="../customXml/item63.xml"/><Relationship Id="rId159" Type="http://schemas.openxmlformats.org/officeDocument/2006/relationships/customXml" Target="../customXml/item159.xml"/><Relationship Id="rId324" Type="http://schemas.openxmlformats.org/officeDocument/2006/relationships/customXml" Target="../customXml/item324.xml"/><Relationship Id="rId366" Type="http://schemas.openxmlformats.org/officeDocument/2006/relationships/customXml" Target="../customXml/item366.xml"/><Relationship Id="rId170" Type="http://schemas.openxmlformats.org/officeDocument/2006/relationships/customXml" Target="../customXml/item170.xml"/><Relationship Id="rId226" Type="http://schemas.openxmlformats.org/officeDocument/2006/relationships/customXml" Target="../customXml/item226.xml"/><Relationship Id="rId433" Type="http://schemas.openxmlformats.org/officeDocument/2006/relationships/font" Target="fonts/font5.fntdata"/><Relationship Id="rId268" Type="http://schemas.openxmlformats.org/officeDocument/2006/relationships/customXml" Target="../customXml/item268.xml"/><Relationship Id="rId32" Type="http://schemas.openxmlformats.org/officeDocument/2006/relationships/customXml" Target="../customXml/item32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335" Type="http://schemas.openxmlformats.org/officeDocument/2006/relationships/customXml" Target="../customXml/item335.xml"/><Relationship Id="rId377" Type="http://schemas.openxmlformats.org/officeDocument/2006/relationships/customXml" Target="../customXml/item377.xml"/><Relationship Id="rId5" Type="http://schemas.openxmlformats.org/officeDocument/2006/relationships/customXml" Target="../customXml/item5.xml"/><Relationship Id="rId181" Type="http://schemas.openxmlformats.org/officeDocument/2006/relationships/customXml" Target="../customXml/item181.xml"/><Relationship Id="rId237" Type="http://schemas.openxmlformats.org/officeDocument/2006/relationships/customXml" Target="../customXml/item237.xml"/><Relationship Id="rId402" Type="http://schemas.openxmlformats.org/officeDocument/2006/relationships/customXml" Target="../customXml/item402.xml"/><Relationship Id="rId279" Type="http://schemas.openxmlformats.org/officeDocument/2006/relationships/customXml" Target="../customXml/item279.xml"/><Relationship Id="rId43" Type="http://schemas.openxmlformats.org/officeDocument/2006/relationships/customXml" Target="../customXml/item43.xml"/><Relationship Id="rId139" Type="http://schemas.openxmlformats.org/officeDocument/2006/relationships/customXml" Target="../customXml/item139.xml"/><Relationship Id="rId290" Type="http://schemas.openxmlformats.org/officeDocument/2006/relationships/customXml" Target="../customXml/item290.xml"/><Relationship Id="rId304" Type="http://schemas.openxmlformats.org/officeDocument/2006/relationships/customXml" Target="../customXml/item304.xml"/><Relationship Id="rId346" Type="http://schemas.openxmlformats.org/officeDocument/2006/relationships/customXml" Target="../customXml/item346.xml"/><Relationship Id="rId388" Type="http://schemas.openxmlformats.org/officeDocument/2006/relationships/customXml" Target="../customXml/item388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413" Type="http://schemas.openxmlformats.org/officeDocument/2006/relationships/customXml" Target="../customXml/item413.xml"/><Relationship Id="rId248" Type="http://schemas.openxmlformats.org/officeDocument/2006/relationships/customXml" Target="../customXml/item248.xml"/><Relationship Id="rId12" Type="http://schemas.openxmlformats.org/officeDocument/2006/relationships/customXml" Target="../customXml/item12.xml"/><Relationship Id="rId108" Type="http://schemas.openxmlformats.org/officeDocument/2006/relationships/customXml" Target="../customXml/item108.xml"/><Relationship Id="rId315" Type="http://schemas.openxmlformats.org/officeDocument/2006/relationships/customXml" Target="../customXml/item315.xml"/><Relationship Id="rId357" Type="http://schemas.openxmlformats.org/officeDocument/2006/relationships/customXml" Target="../customXml/item357.xml"/><Relationship Id="rId54" Type="http://schemas.openxmlformats.org/officeDocument/2006/relationships/customXml" Target="../customXml/item54.xml"/><Relationship Id="rId96" Type="http://schemas.openxmlformats.org/officeDocument/2006/relationships/customXml" Target="../customXml/item96.xml"/><Relationship Id="rId161" Type="http://schemas.openxmlformats.org/officeDocument/2006/relationships/customXml" Target="../customXml/item161.xml"/><Relationship Id="rId217" Type="http://schemas.openxmlformats.org/officeDocument/2006/relationships/customXml" Target="../customXml/item217.xml"/><Relationship Id="rId399" Type="http://schemas.openxmlformats.org/officeDocument/2006/relationships/customXml" Target="../customXml/item399.xml"/><Relationship Id="rId259" Type="http://schemas.openxmlformats.org/officeDocument/2006/relationships/customXml" Target="../customXml/item259.xml"/><Relationship Id="rId424" Type="http://schemas.openxmlformats.org/officeDocument/2006/relationships/slide" Target="slides/slide1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270" Type="http://schemas.openxmlformats.org/officeDocument/2006/relationships/customXml" Target="../customXml/item270.xml"/><Relationship Id="rId326" Type="http://schemas.openxmlformats.org/officeDocument/2006/relationships/customXml" Target="../customXml/item326.xml"/><Relationship Id="rId65" Type="http://schemas.openxmlformats.org/officeDocument/2006/relationships/customXml" Target="../customXml/item65.xml"/><Relationship Id="rId130" Type="http://schemas.openxmlformats.org/officeDocument/2006/relationships/customXml" Target="../customXml/item130.xml"/><Relationship Id="rId368" Type="http://schemas.openxmlformats.org/officeDocument/2006/relationships/customXml" Target="../customXml/item368.xml"/><Relationship Id="rId172" Type="http://schemas.openxmlformats.org/officeDocument/2006/relationships/customXml" Target="../customXml/item172.xml"/><Relationship Id="rId228" Type="http://schemas.openxmlformats.org/officeDocument/2006/relationships/customXml" Target="../customXml/item228.xml"/><Relationship Id="rId435" Type="http://schemas.openxmlformats.org/officeDocument/2006/relationships/commentAuthors" Target="commentAuthors.xml"/><Relationship Id="rId281" Type="http://schemas.openxmlformats.org/officeDocument/2006/relationships/customXml" Target="../customXml/item281.xml"/><Relationship Id="rId337" Type="http://schemas.openxmlformats.org/officeDocument/2006/relationships/customXml" Target="../customXml/item337.xml"/><Relationship Id="rId34" Type="http://schemas.openxmlformats.org/officeDocument/2006/relationships/customXml" Target="../customXml/item34.xml"/><Relationship Id="rId76" Type="http://schemas.openxmlformats.org/officeDocument/2006/relationships/customXml" Target="../customXml/item76.xml"/><Relationship Id="rId141" Type="http://schemas.openxmlformats.org/officeDocument/2006/relationships/customXml" Target="../customXml/item141.xml"/><Relationship Id="rId379" Type="http://schemas.openxmlformats.org/officeDocument/2006/relationships/customXml" Target="../customXml/item379.xml"/><Relationship Id="rId7" Type="http://schemas.openxmlformats.org/officeDocument/2006/relationships/customXml" Target="../customXml/item7.xml"/><Relationship Id="rId183" Type="http://schemas.openxmlformats.org/officeDocument/2006/relationships/customXml" Target="../customXml/item183.xml"/><Relationship Id="rId239" Type="http://schemas.openxmlformats.org/officeDocument/2006/relationships/customXml" Target="../customXml/item239.xml"/><Relationship Id="rId390" Type="http://schemas.openxmlformats.org/officeDocument/2006/relationships/customXml" Target="../customXml/item390.xml"/><Relationship Id="rId404" Type="http://schemas.openxmlformats.org/officeDocument/2006/relationships/customXml" Target="../customXml/item404.xml"/><Relationship Id="rId250" Type="http://schemas.openxmlformats.org/officeDocument/2006/relationships/customXml" Target="../customXml/item250.xml"/><Relationship Id="rId292" Type="http://schemas.openxmlformats.org/officeDocument/2006/relationships/customXml" Target="../customXml/item292.xml"/><Relationship Id="rId306" Type="http://schemas.openxmlformats.org/officeDocument/2006/relationships/customXml" Target="../customXml/item306.xml"/><Relationship Id="rId45" Type="http://schemas.openxmlformats.org/officeDocument/2006/relationships/customXml" Target="../customXml/item45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348" Type="http://schemas.openxmlformats.org/officeDocument/2006/relationships/customXml" Target="../customXml/item348.xml"/><Relationship Id="rId152" Type="http://schemas.openxmlformats.org/officeDocument/2006/relationships/customXml" Target="../customXml/item152.xml"/><Relationship Id="rId194" Type="http://schemas.openxmlformats.org/officeDocument/2006/relationships/customXml" Target="../customXml/item194.xml"/><Relationship Id="rId208" Type="http://schemas.openxmlformats.org/officeDocument/2006/relationships/customXml" Target="../customXml/item208.xml"/><Relationship Id="rId415" Type="http://schemas.openxmlformats.org/officeDocument/2006/relationships/customXml" Target="../customXml/item415.xml"/><Relationship Id="rId261" Type="http://schemas.openxmlformats.org/officeDocument/2006/relationships/customXml" Target="../customXml/item261.xml"/><Relationship Id="rId14" Type="http://schemas.openxmlformats.org/officeDocument/2006/relationships/customXml" Target="../customXml/item14.xml"/><Relationship Id="rId56" Type="http://schemas.openxmlformats.org/officeDocument/2006/relationships/customXml" Target="../customXml/item56.xml"/><Relationship Id="rId317" Type="http://schemas.openxmlformats.org/officeDocument/2006/relationships/customXml" Target="../customXml/item317.xml"/><Relationship Id="rId359" Type="http://schemas.openxmlformats.org/officeDocument/2006/relationships/customXml" Target="../customXml/item359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63" Type="http://schemas.openxmlformats.org/officeDocument/2006/relationships/customXml" Target="../customXml/item163.xml"/><Relationship Id="rId219" Type="http://schemas.openxmlformats.org/officeDocument/2006/relationships/customXml" Target="../customXml/item219.xml"/><Relationship Id="rId370" Type="http://schemas.openxmlformats.org/officeDocument/2006/relationships/customXml" Target="../customXml/item370.xml"/><Relationship Id="rId426" Type="http://schemas.openxmlformats.org/officeDocument/2006/relationships/slide" Target="slides/slide3.xml"/><Relationship Id="rId230" Type="http://schemas.openxmlformats.org/officeDocument/2006/relationships/customXml" Target="../customXml/item230.xml"/><Relationship Id="rId25" Type="http://schemas.openxmlformats.org/officeDocument/2006/relationships/customXml" Target="../customXml/item25.xml"/><Relationship Id="rId67" Type="http://schemas.openxmlformats.org/officeDocument/2006/relationships/customXml" Target="../customXml/item67.xml"/><Relationship Id="rId272" Type="http://schemas.openxmlformats.org/officeDocument/2006/relationships/customXml" Target="../customXml/item272.xml"/><Relationship Id="rId328" Type="http://schemas.openxmlformats.org/officeDocument/2006/relationships/customXml" Target="../customXml/item328.xml"/><Relationship Id="rId132" Type="http://schemas.openxmlformats.org/officeDocument/2006/relationships/customXml" Target="../customXml/item132.xml"/><Relationship Id="rId174" Type="http://schemas.openxmlformats.org/officeDocument/2006/relationships/customXml" Target="../customXml/item174.xml"/><Relationship Id="rId381" Type="http://schemas.openxmlformats.org/officeDocument/2006/relationships/customXml" Target="../customXml/item381.xml"/><Relationship Id="rId241" Type="http://schemas.openxmlformats.org/officeDocument/2006/relationships/customXml" Target="../customXml/item241.xml"/><Relationship Id="rId437" Type="http://schemas.openxmlformats.org/officeDocument/2006/relationships/viewProps" Target="viewProps.xml"/><Relationship Id="rId36" Type="http://schemas.openxmlformats.org/officeDocument/2006/relationships/customXml" Target="../customXml/item36.xml"/><Relationship Id="rId283" Type="http://schemas.openxmlformats.org/officeDocument/2006/relationships/customXml" Target="../customXml/item283.xml"/><Relationship Id="rId339" Type="http://schemas.openxmlformats.org/officeDocument/2006/relationships/customXml" Target="../customXml/item339.xml"/><Relationship Id="rId78" Type="http://schemas.openxmlformats.org/officeDocument/2006/relationships/customXml" Target="../customXml/item78.xml"/><Relationship Id="rId101" Type="http://schemas.openxmlformats.org/officeDocument/2006/relationships/customXml" Target="../customXml/item101.xml"/><Relationship Id="rId143" Type="http://schemas.openxmlformats.org/officeDocument/2006/relationships/customXml" Target="../customXml/item143.xml"/><Relationship Id="rId185" Type="http://schemas.openxmlformats.org/officeDocument/2006/relationships/customXml" Target="../customXml/item185.xml"/><Relationship Id="rId350" Type="http://schemas.openxmlformats.org/officeDocument/2006/relationships/customXml" Target="../customXml/item350.xml"/><Relationship Id="rId406" Type="http://schemas.openxmlformats.org/officeDocument/2006/relationships/customXml" Target="../customXml/item406.xml"/><Relationship Id="rId9" Type="http://schemas.openxmlformats.org/officeDocument/2006/relationships/customXml" Target="../customXml/item9.xml"/><Relationship Id="rId210" Type="http://schemas.openxmlformats.org/officeDocument/2006/relationships/customXml" Target="../customXml/item210.xml"/><Relationship Id="rId392" Type="http://schemas.openxmlformats.org/officeDocument/2006/relationships/customXml" Target="../customXml/item392.xml"/><Relationship Id="rId252" Type="http://schemas.openxmlformats.org/officeDocument/2006/relationships/customXml" Target="../customXml/item252.xml"/><Relationship Id="rId294" Type="http://schemas.openxmlformats.org/officeDocument/2006/relationships/customXml" Target="../customXml/item294.xml"/><Relationship Id="rId308" Type="http://schemas.openxmlformats.org/officeDocument/2006/relationships/customXml" Target="../customXml/item308.xml"/><Relationship Id="rId47" Type="http://schemas.openxmlformats.org/officeDocument/2006/relationships/customXml" Target="../customXml/item47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54" Type="http://schemas.openxmlformats.org/officeDocument/2006/relationships/customXml" Target="../customXml/item154.xml"/><Relationship Id="rId361" Type="http://schemas.openxmlformats.org/officeDocument/2006/relationships/customXml" Target="../customXml/item361.xml"/><Relationship Id="rId196" Type="http://schemas.openxmlformats.org/officeDocument/2006/relationships/customXml" Target="../customXml/item196.xml"/><Relationship Id="rId417" Type="http://schemas.openxmlformats.org/officeDocument/2006/relationships/customXml" Target="../customXml/item417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63" Type="http://schemas.openxmlformats.org/officeDocument/2006/relationships/customXml" Target="../customXml/item263.xml"/><Relationship Id="rId319" Type="http://schemas.openxmlformats.org/officeDocument/2006/relationships/customXml" Target="../customXml/item319.xml"/><Relationship Id="rId58" Type="http://schemas.openxmlformats.org/officeDocument/2006/relationships/customXml" Target="../customXml/item58.xml"/><Relationship Id="rId123" Type="http://schemas.openxmlformats.org/officeDocument/2006/relationships/customXml" Target="../customXml/item123.xml"/><Relationship Id="rId330" Type="http://schemas.openxmlformats.org/officeDocument/2006/relationships/customXml" Target="../customXml/item330.xml"/><Relationship Id="rId165" Type="http://schemas.openxmlformats.org/officeDocument/2006/relationships/customXml" Target="../customXml/item165.xml"/><Relationship Id="rId372" Type="http://schemas.openxmlformats.org/officeDocument/2006/relationships/customXml" Target="../customXml/item372.xml"/><Relationship Id="rId428" Type="http://schemas.openxmlformats.org/officeDocument/2006/relationships/handoutMaster" Target="handoutMasters/handoutMaster1.xml"/><Relationship Id="rId232" Type="http://schemas.openxmlformats.org/officeDocument/2006/relationships/customXml" Target="../customXml/item232.xml"/><Relationship Id="rId274" Type="http://schemas.openxmlformats.org/officeDocument/2006/relationships/customXml" Target="../customXml/item274.xml"/><Relationship Id="rId27" Type="http://schemas.openxmlformats.org/officeDocument/2006/relationships/customXml" Target="../customXml/item27.xml"/><Relationship Id="rId69" Type="http://schemas.openxmlformats.org/officeDocument/2006/relationships/customXml" Target="../customXml/item69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76" Type="http://schemas.openxmlformats.org/officeDocument/2006/relationships/customXml" Target="../customXml/item176.xml"/><Relationship Id="rId341" Type="http://schemas.openxmlformats.org/officeDocument/2006/relationships/customXml" Target="../customXml/item341.xml"/><Relationship Id="rId383" Type="http://schemas.openxmlformats.org/officeDocument/2006/relationships/customXml" Target="../customXml/item383.xml"/><Relationship Id="rId439" Type="http://schemas.openxmlformats.org/officeDocument/2006/relationships/tableStyles" Target="tableStyles.xml"/><Relationship Id="rId201" Type="http://schemas.openxmlformats.org/officeDocument/2006/relationships/customXml" Target="../customXml/item201.xml"/><Relationship Id="rId243" Type="http://schemas.openxmlformats.org/officeDocument/2006/relationships/customXml" Target="../customXml/item243.xml"/><Relationship Id="rId285" Type="http://schemas.openxmlformats.org/officeDocument/2006/relationships/customXml" Target="../customXml/item285.xml"/><Relationship Id="rId38" Type="http://schemas.openxmlformats.org/officeDocument/2006/relationships/customXml" Target="../customXml/item38.xml"/><Relationship Id="rId103" Type="http://schemas.openxmlformats.org/officeDocument/2006/relationships/customXml" Target="../customXml/item103.xml"/><Relationship Id="rId310" Type="http://schemas.openxmlformats.org/officeDocument/2006/relationships/customXml" Target="../customXml/item31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87" Type="http://schemas.openxmlformats.org/officeDocument/2006/relationships/customXml" Target="../customXml/item187.xml"/><Relationship Id="rId352" Type="http://schemas.openxmlformats.org/officeDocument/2006/relationships/customXml" Target="../customXml/item352.xml"/><Relationship Id="rId394" Type="http://schemas.openxmlformats.org/officeDocument/2006/relationships/customXml" Target="../customXml/item394.xml"/><Relationship Id="rId408" Type="http://schemas.openxmlformats.org/officeDocument/2006/relationships/customXml" Target="../customXml/item408.xml"/><Relationship Id="rId212" Type="http://schemas.openxmlformats.org/officeDocument/2006/relationships/customXml" Target="../customXml/item212.xml"/><Relationship Id="rId254" Type="http://schemas.openxmlformats.org/officeDocument/2006/relationships/customXml" Target="../customXml/item254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296" Type="http://schemas.openxmlformats.org/officeDocument/2006/relationships/customXml" Target="../customXml/item296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321" Type="http://schemas.openxmlformats.org/officeDocument/2006/relationships/customXml" Target="../customXml/item321.xml"/><Relationship Id="rId342" Type="http://schemas.openxmlformats.org/officeDocument/2006/relationships/customXml" Target="../customXml/item342.xml"/><Relationship Id="rId363" Type="http://schemas.openxmlformats.org/officeDocument/2006/relationships/customXml" Target="../customXml/item363.xml"/><Relationship Id="rId384" Type="http://schemas.openxmlformats.org/officeDocument/2006/relationships/customXml" Target="../customXml/item384.xml"/><Relationship Id="rId419" Type="http://schemas.openxmlformats.org/officeDocument/2006/relationships/customXml" Target="../customXml/item419.xml"/><Relationship Id="rId202" Type="http://schemas.openxmlformats.org/officeDocument/2006/relationships/customXml" Target="../customXml/item202.xml"/><Relationship Id="rId223" Type="http://schemas.openxmlformats.org/officeDocument/2006/relationships/customXml" Target="../customXml/item223.xml"/><Relationship Id="rId244" Type="http://schemas.openxmlformats.org/officeDocument/2006/relationships/customXml" Target="../customXml/item244.xml"/><Relationship Id="rId430" Type="http://schemas.openxmlformats.org/officeDocument/2006/relationships/font" Target="fonts/font2.fntdata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265" Type="http://schemas.openxmlformats.org/officeDocument/2006/relationships/customXml" Target="../customXml/item265.xml"/><Relationship Id="rId286" Type="http://schemas.openxmlformats.org/officeDocument/2006/relationships/customXml" Target="../customXml/item286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311" Type="http://schemas.openxmlformats.org/officeDocument/2006/relationships/customXml" Target="../customXml/item311.xml"/><Relationship Id="rId332" Type="http://schemas.openxmlformats.org/officeDocument/2006/relationships/customXml" Target="../customXml/item332.xml"/><Relationship Id="rId353" Type="http://schemas.openxmlformats.org/officeDocument/2006/relationships/customXml" Target="../customXml/item353.xml"/><Relationship Id="rId374" Type="http://schemas.openxmlformats.org/officeDocument/2006/relationships/customXml" Target="../customXml/item374.xml"/><Relationship Id="rId395" Type="http://schemas.openxmlformats.org/officeDocument/2006/relationships/customXml" Target="../customXml/item395.xml"/><Relationship Id="rId409" Type="http://schemas.openxmlformats.org/officeDocument/2006/relationships/customXml" Target="../customXml/item409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13" Type="http://schemas.openxmlformats.org/officeDocument/2006/relationships/customXml" Target="../customXml/item213.xml"/><Relationship Id="rId234" Type="http://schemas.openxmlformats.org/officeDocument/2006/relationships/customXml" Target="../customXml/item234.xml"/><Relationship Id="rId420" Type="http://schemas.openxmlformats.org/officeDocument/2006/relationships/customXml" Target="../customXml/item420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5" Type="http://schemas.openxmlformats.org/officeDocument/2006/relationships/customXml" Target="../customXml/item255.xml"/><Relationship Id="rId276" Type="http://schemas.openxmlformats.org/officeDocument/2006/relationships/customXml" Target="../customXml/item276.xml"/><Relationship Id="rId297" Type="http://schemas.openxmlformats.org/officeDocument/2006/relationships/customXml" Target="../customXml/item297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301" Type="http://schemas.openxmlformats.org/officeDocument/2006/relationships/customXml" Target="../customXml/item301.xml"/><Relationship Id="rId322" Type="http://schemas.openxmlformats.org/officeDocument/2006/relationships/customXml" Target="../customXml/item322.xml"/><Relationship Id="rId343" Type="http://schemas.openxmlformats.org/officeDocument/2006/relationships/customXml" Target="../customXml/item343.xml"/><Relationship Id="rId364" Type="http://schemas.openxmlformats.org/officeDocument/2006/relationships/customXml" Target="../customXml/item364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385" Type="http://schemas.openxmlformats.org/officeDocument/2006/relationships/customXml" Target="../customXml/item385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5" Type="http://schemas.openxmlformats.org/officeDocument/2006/relationships/customXml" Target="../customXml/item245.xml"/><Relationship Id="rId266" Type="http://schemas.openxmlformats.org/officeDocument/2006/relationships/customXml" Target="../customXml/item266.xml"/><Relationship Id="rId287" Type="http://schemas.openxmlformats.org/officeDocument/2006/relationships/customXml" Target="../customXml/item287.xml"/><Relationship Id="rId410" Type="http://schemas.openxmlformats.org/officeDocument/2006/relationships/customXml" Target="../customXml/item410.xml"/><Relationship Id="rId431" Type="http://schemas.openxmlformats.org/officeDocument/2006/relationships/font" Target="fonts/font3.fntdata"/><Relationship Id="rId30" Type="http://schemas.openxmlformats.org/officeDocument/2006/relationships/customXml" Target="../customXml/item3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312" Type="http://schemas.openxmlformats.org/officeDocument/2006/relationships/customXml" Target="../customXml/item312.xml"/><Relationship Id="rId333" Type="http://schemas.openxmlformats.org/officeDocument/2006/relationships/customXml" Target="../customXml/item333.xml"/><Relationship Id="rId354" Type="http://schemas.openxmlformats.org/officeDocument/2006/relationships/customXml" Target="../customXml/item354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189" Type="http://schemas.openxmlformats.org/officeDocument/2006/relationships/customXml" Target="../customXml/item189.xml"/><Relationship Id="rId375" Type="http://schemas.openxmlformats.org/officeDocument/2006/relationships/customXml" Target="../customXml/item375.xml"/><Relationship Id="rId396" Type="http://schemas.openxmlformats.org/officeDocument/2006/relationships/customXml" Target="../customXml/item396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5" Type="http://schemas.openxmlformats.org/officeDocument/2006/relationships/customXml" Target="../customXml/item235.xml"/><Relationship Id="rId256" Type="http://schemas.openxmlformats.org/officeDocument/2006/relationships/customXml" Target="../customXml/item256.xml"/><Relationship Id="rId277" Type="http://schemas.openxmlformats.org/officeDocument/2006/relationships/customXml" Target="../customXml/item277.xml"/><Relationship Id="rId298" Type="http://schemas.openxmlformats.org/officeDocument/2006/relationships/customXml" Target="../customXml/item298.xml"/><Relationship Id="rId400" Type="http://schemas.openxmlformats.org/officeDocument/2006/relationships/customXml" Target="../customXml/item400.xml"/><Relationship Id="rId421" Type="http://schemas.openxmlformats.org/officeDocument/2006/relationships/customXml" Target="../customXml/item421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302" Type="http://schemas.openxmlformats.org/officeDocument/2006/relationships/customXml" Target="../customXml/item302.xml"/><Relationship Id="rId323" Type="http://schemas.openxmlformats.org/officeDocument/2006/relationships/customXml" Target="../customXml/item323.xml"/><Relationship Id="rId344" Type="http://schemas.openxmlformats.org/officeDocument/2006/relationships/customXml" Target="../customXml/item344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179" Type="http://schemas.openxmlformats.org/officeDocument/2006/relationships/customXml" Target="../customXml/item179.xml"/><Relationship Id="rId365" Type="http://schemas.openxmlformats.org/officeDocument/2006/relationships/customXml" Target="../customXml/item365.xml"/><Relationship Id="rId386" Type="http://schemas.openxmlformats.org/officeDocument/2006/relationships/customXml" Target="../customXml/item386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5" Type="http://schemas.openxmlformats.org/officeDocument/2006/relationships/customXml" Target="../customXml/item225.xml"/><Relationship Id="rId246" Type="http://schemas.openxmlformats.org/officeDocument/2006/relationships/customXml" Target="../customXml/item246.xml"/><Relationship Id="rId267" Type="http://schemas.openxmlformats.org/officeDocument/2006/relationships/customXml" Target="../customXml/item267.xml"/><Relationship Id="rId288" Type="http://schemas.openxmlformats.org/officeDocument/2006/relationships/customXml" Target="../customXml/item288.xml"/><Relationship Id="rId411" Type="http://schemas.openxmlformats.org/officeDocument/2006/relationships/customXml" Target="../customXml/item411.xml"/><Relationship Id="rId432" Type="http://schemas.openxmlformats.org/officeDocument/2006/relationships/font" Target="fonts/font4.fntdata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313" Type="http://schemas.openxmlformats.org/officeDocument/2006/relationships/customXml" Target="../customXml/item313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94" Type="http://schemas.openxmlformats.org/officeDocument/2006/relationships/customXml" Target="../customXml/item94.xml"/><Relationship Id="rId148" Type="http://schemas.openxmlformats.org/officeDocument/2006/relationships/customXml" Target="../customXml/item148.xml"/><Relationship Id="rId169" Type="http://schemas.openxmlformats.org/officeDocument/2006/relationships/customXml" Target="../customXml/item169.xml"/><Relationship Id="rId334" Type="http://schemas.openxmlformats.org/officeDocument/2006/relationships/customXml" Target="../customXml/item334.xml"/><Relationship Id="rId355" Type="http://schemas.openxmlformats.org/officeDocument/2006/relationships/customXml" Target="../customXml/item355.xml"/><Relationship Id="rId376" Type="http://schemas.openxmlformats.org/officeDocument/2006/relationships/customXml" Target="../customXml/item376.xml"/><Relationship Id="rId397" Type="http://schemas.openxmlformats.org/officeDocument/2006/relationships/customXml" Target="../customXml/item397.xml"/><Relationship Id="rId4" Type="http://schemas.openxmlformats.org/officeDocument/2006/relationships/customXml" Target="../customXml/item4.xml"/><Relationship Id="rId180" Type="http://schemas.openxmlformats.org/officeDocument/2006/relationships/customXml" Target="../customXml/item180.xml"/><Relationship Id="rId215" Type="http://schemas.openxmlformats.org/officeDocument/2006/relationships/customXml" Target="../customXml/item215.xml"/><Relationship Id="rId236" Type="http://schemas.openxmlformats.org/officeDocument/2006/relationships/customXml" Target="../customXml/item236.xml"/><Relationship Id="rId257" Type="http://schemas.openxmlformats.org/officeDocument/2006/relationships/customXml" Target="../customXml/item257.xml"/><Relationship Id="rId278" Type="http://schemas.openxmlformats.org/officeDocument/2006/relationships/customXml" Target="../customXml/item278.xml"/><Relationship Id="rId401" Type="http://schemas.openxmlformats.org/officeDocument/2006/relationships/customXml" Target="../customXml/item401.xml"/><Relationship Id="rId422" Type="http://schemas.openxmlformats.org/officeDocument/2006/relationships/slideMaster" Target="slideMasters/slideMaster1.xml"/><Relationship Id="rId303" Type="http://schemas.openxmlformats.org/officeDocument/2006/relationships/customXml" Target="../customXml/item303.xml"/><Relationship Id="rId42" Type="http://schemas.openxmlformats.org/officeDocument/2006/relationships/customXml" Target="../customXml/item42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345" Type="http://schemas.openxmlformats.org/officeDocument/2006/relationships/customXml" Target="../customXml/item345.xml"/><Relationship Id="rId387" Type="http://schemas.openxmlformats.org/officeDocument/2006/relationships/customXml" Target="../customXml/item387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47" Type="http://schemas.openxmlformats.org/officeDocument/2006/relationships/customXml" Target="../customXml/item247.xml"/><Relationship Id="rId412" Type="http://schemas.openxmlformats.org/officeDocument/2006/relationships/customXml" Target="../customXml/item412.xml"/><Relationship Id="rId107" Type="http://schemas.openxmlformats.org/officeDocument/2006/relationships/customXml" Target="../customXml/item107.xml"/><Relationship Id="rId289" Type="http://schemas.openxmlformats.org/officeDocument/2006/relationships/customXml" Target="../customXml/item289.xml"/><Relationship Id="rId11" Type="http://schemas.openxmlformats.org/officeDocument/2006/relationships/customXml" Target="../customXml/item11.xml"/><Relationship Id="rId53" Type="http://schemas.openxmlformats.org/officeDocument/2006/relationships/customXml" Target="../customXml/item53.xml"/><Relationship Id="rId149" Type="http://schemas.openxmlformats.org/officeDocument/2006/relationships/customXml" Target="../customXml/item149.xml"/><Relationship Id="rId314" Type="http://schemas.openxmlformats.org/officeDocument/2006/relationships/customXml" Target="../customXml/item314.xml"/><Relationship Id="rId356" Type="http://schemas.openxmlformats.org/officeDocument/2006/relationships/customXml" Target="../customXml/item356.xml"/><Relationship Id="rId398" Type="http://schemas.openxmlformats.org/officeDocument/2006/relationships/customXml" Target="../customXml/item398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216" Type="http://schemas.openxmlformats.org/officeDocument/2006/relationships/customXml" Target="../customXml/item216.xml"/><Relationship Id="rId423" Type="http://schemas.openxmlformats.org/officeDocument/2006/relationships/slideMaster" Target="slideMasters/slideMaster2.xml"/><Relationship Id="rId258" Type="http://schemas.openxmlformats.org/officeDocument/2006/relationships/customXml" Target="../customXml/item258.xml"/><Relationship Id="rId22" Type="http://schemas.openxmlformats.org/officeDocument/2006/relationships/customXml" Target="../customXml/item22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325" Type="http://schemas.openxmlformats.org/officeDocument/2006/relationships/customXml" Target="../customXml/item325.xml"/><Relationship Id="rId367" Type="http://schemas.openxmlformats.org/officeDocument/2006/relationships/customXml" Target="../customXml/item367.xml"/><Relationship Id="rId171" Type="http://schemas.openxmlformats.org/officeDocument/2006/relationships/customXml" Target="../customXml/item171.xml"/><Relationship Id="rId227" Type="http://schemas.openxmlformats.org/officeDocument/2006/relationships/customXml" Target="../customXml/item227.xml"/><Relationship Id="rId269" Type="http://schemas.openxmlformats.org/officeDocument/2006/relationships/customXml" Target="../customXml/item269.xml"/><Relationship Id="rId434" Type="http://schemas.openxmlformats.org/officeDocument/2006/relationships/font" Target="fonts/font6.fntdata"/><Relationship Id="rId33" Type="http://schemas.openxmlformats.org/officeDocument/2006/relationships/customXml" Target="../customXml/item33.xml"/><Relationship Id="rId129" Type="http://schemas.openxmlformats.org/officeDocument/2006/relationships/customXml" Target="../customXml/item129.xml"/><Relationship Id="rId280" Type="http://schemas.openxmlformats.org/officeDocument/2006/relationships/customXml" Target="../customXml/item280.xml"/><Relationship Id="rId336" Type="http://schemas.openxmlformats.org/officeDocument/2006/relationships/customXml" Target="../customXml/item336.xml"/><Relationship Id="rId75" Type="http://schemas.openxmlformats.org/officeDocument/2006/relationships/customXml" Target="../customXml/item75.xml"/><Relationship Id="rId140" Type="http://schemas.openxmlformats.org/officeDocument/2006/relationships/customXml" Target="../customXml/item140.xml"/><Relationship Id="rId182" Type="http://schemas.openxmlformats.org/officeDocument/2006/relationships/customXml" Target="../customXml/item182.xml"/><Relationship Id="rId378" Type="http://schemas.openxmlformats.org/officeDocument/2006/relationships/customXml" Target="../customXml/item378.xml"/><Relationship Id="rId403" Type="http://schemas.openxmlformats.org/officeDocument/2006/relationships/customXml" Target="../customXml/item403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291" Type="http://schemas.openxmlformats.org/officeDocument/2006/relationships/customXml" Target="../customXml/item291.xml"/><Relationship Id="rId305" Type="http://schemas.openxmlformats.org/officeDocument/2006/relationships/customXml" Target="../customXml/item305.xml"/><Relationship Id="rId347" Type="http://schemas.openxmlformats.org/officeDocument/2006/relationships/customXml" Target="../customXml/item347.xml"/><Relationship Id="rId44" Type="http://schemas.openxmlformats.org/officeDocument/2006/relationships/customXml" Target="../customXml/item44.xml"/><Relationship Id="rId86" Type="http://schemas.openxmlformats.org/officeDocument/2006/relationships/customXml" Target="../customXml/item86.xml"/><Relationship Id="rId151" Type="http://schemas.openxmlformats.org/officeDocument/2006/relationships/customXml" Target="../customXml/item151.xml"/><Relationship Id="rId389" Type="http://schemas.openxmlformats.org/officeDocument/2006/relationships/customXml" Target="../customXml/item389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49" Type="http://schemas.openxmlformats.org/officeDocument/2006/relationships/customXml" Target="../customXml/item249.xml"/><Relationship Id="rId414" Type="http://schemas.openxmlformats.org/officeDocument/2006/relationships/customXml" Target="../customXml/item414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260" Type="http://schemas.openxmlformats.org/officeDocument/2006/relationships/customXml" Target="../customXml/item260.xml"/><Relationship Id="rId316" Type="http://schemas.openxmlformats.org/officeDocument/2006/relationships/customXml" Target="../customXml/item316.xml"/><Relationship Id="rId55" Type="http://schemas.openxmlformats.org/officeDocument/2006/relationships/customXml" Target="../customXml/item55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358" Type="http://schemas.openxmlformats.org/officeDocument/2006/relationships/customXml" Target="../customXml/item358.xml"/><Relationship Id="rId162" Type="http://schemas.openxmlformats.org/officeDocument/2006/relationships/customXml" Target="../customXml/item162.xml"/><Relationship Id="rId218" Type="http://schemas.openxmlformats.org/officeDocument/2006/relationships/customXml" Target="../customXml/item218.xml"/><Relationship Id="rId425" Type="http://schemas.openxmlformats.org/officeDocument/2006/relationships/slide" Target="slides/slide2.xml"/><Relationship Id="rId271" Type="http://schemas.openxmlformats.org/officeDocument/2006/relationships/customXml" Target="../customXml/item271.xml"/><Relationship Id="rId24" Type="http://schemas.openxmlformats.org/officeDocument/2006/relationships/customXml" Target="../customXml/item24.xml"/><Relationship Id="rId66" Type="http://schemas.openxmlformats.org/officeDocument/2006/relationships/customXml" Target="../customXml/item66.xml"/><Relationship Id="rId131" Type="http://schemas.openxmlformats.org/officeDocument/2006/relationships/customXml" Target="../customXml/item131.xml"/><Relationship Id="rId327" Type="http://schemas.openxmlformats.org/officeDocument/2006/relationships/customXml" Target="../customXml/item327.xml"/><Relationship Id="rId369" Type="http://schemas.openxmlformats.org/officeDocument/2006/relationships/customXml" Target="../customXml/item369.xml"/><Relationship Id="rId173" Type="http://schemas.openxmlformats.org/officeDocument/2006/relationships/customXml" Target="../customXml/item173.xml"/><Relationship Id="rId229" Type="http://schemas.openxmlformats.org/officeDocument/2006/relationships/customXml" Target="../customXml/item229.xml"/><Relationship Id="rId380" Type="http://schemas.openxmlformats.org/officeDocument/2006/relationships/customXml" Target="../customXml/item380.xml"/><Relationship Id="rId436" Type="http://schemas.openxmlformats.org/officeDocument/2006/relationships/presProps" Target="presProps.xml"/><Relationship Id="rId240" Type="http://schemas.openxmlformats.org/officeDocument/2006/relationships/customXml" Target="../customXml/item240.xml"/><Relationship Id="rId35" Type="http://schemas.openxmlformats.org/officeDocument/2006/relationships/customXml" Target="../customXml/item35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282" Type="http://schemas.openxmlformats.org/officeDocument/2006/relationships/customXml" Target="../customXml/item282.xml"/><Relationship Id="rId338" Type="http://schemas.openxmlformats.org/officeDocument/2006/relationships/customXml" Target="../customXml/item338.xml"/><Relationship Id="rId8" Type="http://schemas.openxmlformats.org/officeDocument/2006/relationships/customXml" Target="../customXml/item8.xml"/><Relationship Id="rId142" Type="http://schemas.openxmlformats.org/officeDocument/2006/relationships/customXml" Target="../customXml/item142.xml"/><Relationship Id="rId184" Type="http://schemas.openxmlformats.org/officeDocument/2006/relationships/customXml" Target="../customXml/item184.xml"/><Relationship Id="rId391" Type="http://schemas.openxmlformats.org/officeDocument/2006/relationships/customXml" Target="../customXml/item391.xml"/><Relationship Id="rId405" Type="http://schemas.openxmlformats.org/officeDocument/2006/relationships/customXml" Target="../customXml/item405.xml"/><Relationship Id="rId251" Type="http://schemas.openxmlformats.org/officeDocument/2006/relationships/customXml" Target="../customXml/item251.xml"/><Relationship Id="rId46" Type="http://schemas.openxmlformats.org/officeDocument/2006/relationships/customXml" Target="../customXml/item46.xml"/><Relationship Id="rId293" Type="http://schemas.openxmlformats.org/officeDocument/2006/relationships/customXml" Target="../customXml/item293.xml"/><Relationship Id="rId307" Type="http://schemas.openxmlformats.org/officeDocument/2006/relationships/customXml" Target="../customXml/item307.xml"/><Relationship Id="rId349" Type="http://schemas.openxmlformats.org/officeDocument/2006/relationships/customXml" Target="../customXml/item349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53" Type="http://schemas.openxmlformats.org/officeDocument/2006/relationships/customXml" Target="../customXml/item153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360" Type="http://schemas.openxmlformats.org/officeDocument/2006/relationships/customXml" Target="../customXml/item360.xml"/><Relationship Id="rId416" Type="http://schemas.openxmlformats.org/officeDocument/2006/relationships/customXml" Target="../customXml/item416.xml"/><Relationship Id="rId220" Type="http://schemas.openxmlformats.org/officeDocument/2006/relationships/customXml" Target="../customXml/item220.xml"/><Relationship Id="rId15" Type="http://schemas.openxmlformats.org/officeDocument/2006/relationships/customXml" Target="../customXml/item15.xml"/><Relationship Id="rId57" Type="http://schemas.openxmlformats.org/officeDocument/2006/relationships/customXml" Target="../customXml/item57.xml"/><Relationship Id="rId262" Type="http://schemas.openxmlformats.org/officeDocument/2006/relationships/customXml" Target="../customXml/item262.xml"/><Relationship Id="rId318" Type="http://schemas.openxmlformats.org/officeDocument/2006/relationships/customXml" Target="../customXml/item318.xml"/><Relationship Id="rId99" Type="http://schemas.openxmlformats.org/officeDocument/2006/relationships/customXml" Target="../customXml/item99.xml"/><Relationship Id="rId122" Type="http://schemas.openxmlformats.org/officeDocument/2006/relationships/customXml" Target="../customXml/item122.xml"/><Relationship Id="rId164" Type="http://schemas.openxmlformats.org/officeDocument/2006/relationships/customXml" Target="../customXml/item164.xml"/><Relationship Id="rId371" Type="http://schemas.openxmlformats.org/officeDocument/2006/relationships/customXml" Target="../customXml/item371.xml"/><Relationship Id="rId427" Type="http://schemas.openxmlformats.org/officeDocument/2006/relationships/notesMaster" Target="notesMasters/notesMaster1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73" Type="http://schemas.openxmlformats.org/officeDocument/2006/relationships/customXml" Target="../customXml/item273.xml"/><Relationship Id="rId329" Type="http://schemas.openxmlformats.org/officeDocument/2006/relationships/customXml" Target="../customXml/item329.xml"/><Relationship Id="rId68" Type="http://schemas.openxmlformats.org/officeDocument/2006/relationships/customXml" Target="../customXml/item68.xml"/><Relationship Id="rId133" Type="http://schemas.openxmlformats.org/officeDocument/2006/relationships/customXml" Target="../customXml/item133.xml"/><Relationship Id="rId175" Type="http://schemas.openxmlformats.org/officeDocument/2006/relationships/customXml" Target="../customXml/item175.xml"/><Relationship Id="rId340" Type="http://schemas.openxmlformats.org/officeDocument/2006/relationships/customXml" Target="../customXml/item340.xml"/><Relationship Id="rId200" Type="http://schemas.openxmlformats.org/officeDocument/2006/relationships/customXml" Target="../customXml/item200.xml"/><Relationship Id="rId382" Type="http://schemas.openxmlformats.org/officeDocument/2006/relationships/customXml" Target="../customXml/item382.xml"/><Relationship Id="rId438" Type="http://schemas.openxmlformats.org/officeDocument/2006/relationships/theme" Target="theme/theme1.xml"/><Relationship Id="rId242" Type="http://schemas.openxmlformats.org/officeDocument/2006/relationships/customXml" Target="../customXml/item242.xml"/><Relationship Id="rId284" Type="http://schemas.openxmlformats.org/officeDocument/2006/relationships/customXml" Target="../customXml/item284.xml"/><Relationship Id="rId37" Type="http://schemas.openxmlformats.org/officeDocument/2006/relationships/customXml" Target="../customXml/item37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86" Type="http://schemas.openxmlformats.org/officeDocument/2006/relationships/customXml" Target="../customXml/item186.xml"/><Relationship Id="rId351" Type="http://schemas.openxmlformats.org/officeDocument/2006/relationships/customXml" Target="../customXml/item351.xml"/><Relationship Id="rId393" Type="http://schemas.openxmlformats.org/officeDocument/2006/relationships/customXml" Target="../customXml/item393.xml"/><Relationship Id="rId407" Type="http://schemas.openxmlformats.org/officeDocument/2006/relationships/customXml" Target="../customXml/item407.xml"/><Relationship Id="rId211" Type="http://schemas.openxmlformats.org/officeDocument/2006/relationships/customXml" Target="../customXml/item211.xml"/><Relationship Id="rId253" Type="http://schemas.openxmlformats.org/officeDocument/2006/relationships/customXml" Target="../customXml/item253.xml"/><Relationship Id="rId295" Type="http://schemas.openxmlformats.org/officeDocument/2006/relationships/customXml" Target="../customXml/item295.xml"/><Relationship Id="rId309" Type="http://schemas.openxmlformats.org/officeDocument/2006/relationships/customXml" Target="../customXml/item309.xml"/><Relationship Id="rId48" Type="http://schemas.openxmlformats.org/officeDocument/2006/relationships/customXml" Target="../customXml/item48.xml"/><Relationship Id="rId113" Type="http://schemas.openxmlformats.org/officeDocument/2006/relationships/customXml" Target="../customXml/item113.xml"/><Relationship Id="rId320" Type="http://schemas.openxmlformats.org/officeDocument/2006/relationships/customXml" Target="../customXml/item320.xml"/><Relationship Id="rId155" Type="http://schemas.openxmlformats.org/officeDocument/2006/relationships/customXml" Target="../customXml/item155.xml"/><Relationship Id="rId197" Type="http://schemas.openxmlformats.org/officeDocument/2006/relationships/customXml" Target="../customXml/item197.xml"/><Relationship Id="rId362" Type="http://schemas.openxmlformats.org/officeDocument/2006/relationships/customXml" Target="../customXml/item362.xml"/><Relationship Id="rId418" Type="http://schemas.openxmlformats.org/officeDocument/2006/relationships/customXml" Target="../customXml/item418.xml"/><Relationship Id="rId222" Type="http://schemas.openxmlformats.org/officeDocument/2006/relationships/customXml" Target="../customXml/item222.xml"/><Relationship Id="rId264" Type="http://schemas.openxmlformats.org/officeDocument/2006/relationships/customXml" Target="../customXml/item264.xml"/><Relationship Id="rId17" Type="http://schemas.openxmlformats.org/officeDocument/2006/relationships/customXml" Target="../customXml/item17.xml"/><Relationship Id="rId59" Type="http://schemas.openxmlformats.org/officeDocument/2006/relationships/customXml" Target="../customXml/item59.xml"/><Relationship Id="rId124" Type="http://schemas.openxmlformats.org/officeDocument/2006/relationships/customXml" Target="../customXml/item124.xml"/><Relationship Id="rId70" Type="http://schemas.openxmlformats.org/officeDocument/2006/relationships/customXml" Target="../customXml/item70.xml"/><Relationship Id="rId166" Type="http://schemas.openxmlformats.org/officeDocument/2006/relationships/customXml" Target="../customXml/item166.xml"/><Relationship Id="rId331" Type="http://schemas.openxmlformats.org/officeDocument/2006/relationships/customXml" Target="../customXml/item331.xml"/><Relationship Id="rId373" Type="http://schemas.openxmlformats.org/officeDocument/2006/relationships/customXml" Target="../customXml/item373.xml"/><Relationship Id="rId429" Type="http://schemas.openxmlformats.org/officeDocument/2006/relationships/font" Target="fonts/font1.fntdata"/><Relationship Id="rId1" Type="http://schemas.openxmlformats.org/officeDocument/2006/relationships/customXml" Target="../customXml/item1.xml"/><Relationship Id="rId233" Type="http://schemas.openxmlformats.org/officeDocument/2006/relationships/customXml" Target="../customXml/item233.xml"/><Relationship Id="rId28" Type="http://schemas.openxmlformats.org/officeDocument/2006/relationships/customXml" Target="../customXml/item28.xml"/><Relationship Id="rId275" Type="http://schemas.openxmlformats.org/officeDocument/2006/relationships/customXml" Target="../customXml/item275.xml"/><Relationship Id="rId300" Type="http://schemas.openxmlformats.org/officeDocument/2006/relationships/customXml" Target="../customXml/item30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8B81D3EF-9F34-4D97-94EF-7A8812816F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4FBCC2C7-5A95-4CB7-85B0-124239F1BC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3C1A4-1812-4718-88B7-15AC5DEF7B4A}" type="datetimeFigureOut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2024-04-01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27DB0CD8-9C0B-4078-8827-AFDF05AF67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B24D94DC-C424-4DE2-95D0-B3C24D3895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D951E-25D4-4DA1-8659-94B5F87130D0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441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9232E14-D32B-4A24-AA71-44A762B956FE}" type="datetimeFigureOut">
              <a:rPr lang="ko-KR" altLang="en-US" smtClean="0"/>
              <a:pPr/>
              <a:t>2024-04-01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14DF286-5D0A-4EA4-8081-67455FEE3B0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855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b="0" i="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1" hangingPunct="1">
      <a:defRPr sz="1200" b="0" i="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1" hangingPunct="1">
      <a:defRPr sz="1200" b="0" i="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1" hangingPunct="1">
      <a:defRPr sz="1200" b="0" i="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1" hangingPunct="1">
      <a:defRPr sz="1200" b="0" i="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7D0CD3F-700C-1EE4-21D2-D93F652B2569}"/>
              </a:ext>
            </a:extLst>
          </p:cNvPr>
          <p:cNvSpPr txBox="1"/>
          <p:nvPr userDrawn="1"/>
        </p:nvSpPr>
        <p:spPr>
          <a:xfrm>
            <a:off x="191975" y="6666118"/>
            <a:ext cx="448841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ko-KR"/>
            </a:defPPr>
            <a:lvl1pPr algn="r">
              <a:lnSpc>
                <a:spcPct val="100000"/>
              </a:lnSpc>
              <a:spcBef>
                <a:spcPct val="0"/>
              </a:spcBef>
              <a:defRPr sz="70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algn="l"/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프로젝트명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30253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화면 (메인 이어서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표 15">
            <a:extLst>
              <a:ext uri="{FF2B5EF4-FFF2-40B4-BE49-F238E27FC236}">
                <a16:creationId xmlns="" xmlns:a16="http://schemas.microsoft.com/office/drawing/2014/main" id="{5E370556-34DF-4D7E-AFAD-0BA01802CD8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65647807"/>
              </p:ext>
            </p:extLst>
          </p:nvPr>
        </p:nvGraphicFramePr>
        <p:xfrm>
          <a:off x="9372092" y="421676"/>
          <a:ext cx="2819908" cy="198120"/>
        </p:xfrm>
        <a:graphic>
          <a:graphicData uri="http://schemas.openxmlformats.org/drawingml/2006/table">
            <a:tbl>
              <a:tblPr/>
              <a:tblGrid>
                <a:gridCol w="28199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80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i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Description</a:t>
                      </a:r>
                      <a:endParaRPr lang="ko-KR" altLang="en-US" sz="700" b="0" i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7315" marR="10731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0" name="그룹 79">
            <a:extLst>
              <a:ext uri="{FF2B5EF4-FFF2-40B4-BE49-F238E27FC236}">
                <a16:creationId xmlns="" xmlns:a16="http://schemas.microsoft.com/office/drawing/2014/main" id="{B9911A60-8016-4C02-8686-7C434E2D8FE6}"/>
              </a:ext>
            </a:extLst>
          </p:cNvPr>
          <p:cNvGrpSpPr/>
          <p:nvPr userDrawn="1"/>
        </p:nvGrpSpPr>
        <p:grpSpPr>
          <a:xfrm>
            <a:off x="335370" y="617404"/>
            <a:ext cx="2523036" cy="5186053"/>
            <a:chOff x="4363817" y="617405"/>
            <a:chExt cx="2523036" cy="5186053"/>
          </a:xfrm>
        </p:grpSpPr>
        <p:sp>
          <p:nvSpPr>
            <p:cNvPr id="81" name="자유형: 도형 80">
              <a:extLst>
                <a:ext uri="{FF2B5EF4-FFF2-40B4-BE49-F238E27FC236}">
                  <a16:creationId xmlns="" xmlns:a16="http://schemas.microsoft.com/office/drawing/2014/main" id="{6CD016F3-6E36-4985-8DE2-086C88BCBAA4}"/>
                </a:ext>
              </a:extLst>
            </p:cNvPr>
            <p:cNvSpPr/>
            <p:nvPr userDrawn="1"/>
          </p:nvSpPr>
          <p:spPr>
            <a:xfrm>
              <a:off x="4366853" y="617405"/>
              <a:ext cx="2520000" cy="5186053"/>
            </a:xfrm>
            <a:custGeom>
              <a:avLst/>
              <a:gdLst>
                <a:gd name="connsiteX0" fmla="*/ 117608 w 2520000"/>
                <a:gd name="connsiteY0" fmla="*/ 0 h 5186053"/>
                <a:gd name="connsiteX1" fmla="*/ 491012 w 2520000"/>
                <a:gd name="connsiteY1" fmla="*/ 0 h 5186053"/>
                <a:gd name="connsiteX2" fmla="*/ 491012 w 2520000"/>
                <a:gd name="connsiteY2" fmla="*/ 98806 h 5186053"/>
                <a:gd name="connsiteX3" fmla="*/ 554785 w 2520000"/>
                <a:gd name="connsiteY3" fmla="*/ 162579 h 5186053"/>
                <a:gd name="connsiteX4" fmla="*/ 1965215 w 2520000"/>
                <a:gd name="connsiteY4" fmla="*/ 162579 h 5186053"/>
                <a:gd name="connsiteX5" fmla="*/ 2028988 w 2520000"/>
                <a:gd name="connsiteY5" fmla="*/ 98806 h 5186053"/>
                <a:gd name="connsiteX6" fmla="*/ 2028988 w 2520000"/>
                <a:gd name="connsiteY6" fmla="*/ 0 h 5186053"/>
                <a:gd name="connsiteX7" fmla="*/ 2402392 w 2520000"/>
                <a:gd name="connsiteY7" fmla="*/ 0 h 5186053"/>
                <a:gd name="connsiteX8" fmla="*/ 2520000 w 2520000"/>
                <a:gd name="connsiteY8" fmla="*/ 117608 h 5186053"/>
                <a:gd name="connsiteX9" fmla="*/ 2520000 w 2520000"/>
                <a:gd name="connsiteY9" fmla="*/ 5068445 h 5186053"/>
                <a:gd name="connsiteX10" fmla="*/ 2402392 w 2520000"/>
                <a:gd name="connsiteY10" fmla="*/ 5186053 h 5186053"/>
                <a:gd name="connsiteX11" fmla="*/ 117608 w 2520000"/>
                <a:gd name="connsiteY11" fmla="*/ 5186053 h 5186053"/>
                <a:gd name="connsiteX12" fmla="*/ 0 w 2520000"/>
                <a:gd name="connsiteY12" fmla="*/ 5068445 h 5186053"/>
                <a:gd name="connsiteX13" fmla="*/ 0 w 2520000"/>
                <a:gd name="connsiteY13" fmla="*/ 117608 h 5186053"/>
                <a:gd name="connsiteX14" fmla="*/ 117608 w 2520000"/>
                <a:gd name="connsiteY14" fmla="*/ 0 h 518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0000" h="5186053">
                  <a:moveTo>
                    <a:pt x="117608" y="0"/>
                  </a:moveTo>
                  <a:lnTo>
                    <a:pt x="491012" y="0"/>
                  </a:lnTo>
                  <a:lnTo>
                    <a:pt x="491012" y="98806"/>
                  </a:lnTo>
                  <a:cubicBezTo>
                    <a:pt x="491012" y="134027"/>
                    <a:pt x="519564" y="162579"/>
                    <a:pt x="554785" y="162579"/>
                  </a:cubicBezTo>
                  <a:lnTo>
                    <a:pt x="1965215" y="162579"/>
                  </a:lnTo>
                  <a:cubicBezTo>
                    <a:pt x="2000436" y="162579"/>
                    <a:pt x="2028988" y="134027"/>
                    <a:pt x="2028988" y="98806"/>
                  </a:cubicBezTo>
                  <a:lnTo>
                    <a:pt x="2028988" y="0"/>
                  </a:lnTo>
                  <a:lnTo>
                    <a:pt x="2402392" y="0"/>
                  </a:lnTo>
                  <a:cubicBezTo>
                    <a:pt x="2467345" y="0"/>
                    <a:pt x="2520000" y="52655"/>
                    <a:pt x="2520000" y="117608"/>
                  </a:cubicBezTo>
                  <a:lnTo>
                    <a:pt x="2520000" y="5068445"/>
                  </a:lnTo>
                  <a:cubicBezTo>
                    <a:pt x="2520000" y="5133398"/>
                    <a:pt x="2467345" y="5186053"/>
                    <a:pt x="2402392" y="5186053"/>
                  </a:cubicBezTo>
                  <a:lnTo>
                    <a:pt x="117608" y="5186053"/>
                  </a:lnTo>
                  <a:cubicBezTo>
                    <a:pt x="52655" y="5186053"/>
                    <a:pt x="0" y="5133398"/>
                    <a:pt x="0" y="5068445"/>
                  </a:cubicBezTo>
                  <a:lnTo>
                    <a:pt x="0" y="117608"/>
                  </a:lnTo>
                  <a:cubicBezTo>
                    <a:pt x="0" y="52655"/>
                    <a:pt x="52655" y="0"/>
                    <a:pt x="117608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  <a:effectLst>
              <a:outerShdw blurRad="139700" dist="38100" dir="24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/>
            <a:lstStyle/>
            <a:p>
              <a:pPr lvl="0" algn="ctr"/>
              <a:endParaRPr lang="ko-KR" altLang="en-US" sz="750" b="0" i="0" spc="-6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="" xmlns:a16="http://schemas.microsoft.com/office/drawing/2014/main" id="{82B5F9A5-8897-4D7A-86B7-CF37597603F0}"/>
                </a:ext>
              </a:extLst>
            </p:cNvPr>
            <p:cNvSpPr/>
            <p:nvPr userDrawn="1"/>
          </p:nvSpPr>
          <p:spPr>
            <a:xfrm>
              <a:off x="4364121" y="619796"/>
              <a:ext cx="2520000" cy="267135"/>
            </a:xfrm>
            <a:custGeom>
              <a:avLst/>
              <a:gdLst>
                <a:gd name="connsiteX0" fmla="*/ 117608 w 2520000"/>
                <a:gd name="connsiteY0" fmla="*/ 0 h 267135"/>
                <a:gd name="connsiteX1" fmla="*/ 491012 w 2520000"/>
                <a:gd name="connsiteY1" fmla="*/ 0 h 267135"/>
                <a:gd name="connsiteX2" fmla="*/ 491012 w 2520000"/>
                <a:gd name="connsiteY2" fmla="*/ 98806 h 267135"/>
                <a:gd name="connsiteX3" fmla="*/ 554785 w 2520000"/>
                <a:gd name="connsiteY3" fmla="*/ 162579 h 267135"/>
                <a:gd name="connsiteX4" fmla="*/ 1965215 w 2520000"/>
                <a:gd name="connsiteY4" fmla="*/ 162579 h 267135"/>
                <a:gd name="connsiteX5" fmla="*/ 2028988 w 2520000"/>
                <a:gd name="connsiteY5" fmla="*/ 98806 h 267135"/>
                <a:gd name="connsiteX6" fmla="*/ 2028988 w 2520000"/>
                <a:gd name="connsiteY6" fmla="*/ 0 h 267135"/>
                <a:gd name="connsiteX7" fmla="*/ 2402392 w 2520000"/>
                <a:gd name="connsiteY7" fmla="*/ 0 h 267135"/>
                <a:gd name="connsiteX8" fmla="*/ 2520000 w 2520000"/>
                <a:gd name="connsiteY8" fmla="*/ 117608 h 267135"/>
                <a:gd name="connsiteX9" fmla="*/ 2520000 w 2520000"/>
                <a:gd name="connsiteY9" fmla="*/ 267135 h 267135"/>
                <a:gd name="connsiteX10" fmla="*/ 0 w 2520000"/>
                <a:gd name="connsiteY10" fmla="*/ 267135 h 267135"/>
                <a:gd name="connsiteX11" fmla="*/ 0 w 2520000"/>
                <a:gd name="connsiteY11" fmla="*/ 117608 h 267135"/>
                <a:gd name="connsiteX12" fmla="*/ 117608 w 2520000"/>
                <a:gd name="connsiteY12" fmla="*/ 0 h 26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0000" h="267135">
                  <a:moveTo>
                    <a:pt x="117608" y="0"/>
                  </a:moveTo>
                  <a:lnTo>
                    <a:pt x="491012" y="0"/>
                  </a:lnTo>
                  <a:lnTo>
                    <a:pt x="491012" y="98806"/>
                  </a:lnTo>
                  <a:cubicBezTo>
                    <a:pt x="491012" y="134027"/>
                    <a:pt x="519564" y="162579"/>
                    <a:pt x="554785" y="162579"/>
                  </a:cubicBezTo>
                  <a:lnTo>
                    <a:pt x="1965215" y="162579"/>
                  </a:lnTo>
                  <a:cubicBezTo>
                    <a:pt x="2000436" y="162579"/>
                    <a:pt x="2028988" y="134027"/>
                    <a:pt x="2028988" y="98806"/>
                  </a:cubicBezTo>
                  <a:lnTo>
                    <a:pt x="2028988" y="0"/>
                  </a:lnTo>
                  <a:lnTo>
                    <a:pt x="2402392" y="0"/>
                  </a:lnTo>
                  <a:cubicBezTo>
                    <a:pt x="2467345" y="0"/>
                    <a:pt x="2520000" y="52655"/>
                    <a:pt x="2520000" y="117608"/>
                  </a:cubicBezTo>
                  <a:lnTo>
                    <a:pt x="2520000" y="267135"/>
                  </a:lnTo>
                  <a:lnTo>
                    <a:pt x="0" y="267135"/>
                  </a:lnTo>
                  <a:lnTo>
                    <a:pt x="0" y="117608"/>
                  </a:lnTo>
                  <a:cubicBezTo>
                    <a:pt x="0" y="52655"/>
                    <a:pt x="52655" y="0"/>
                    <a:pt x="117608" y="0"/>
                  </a:cubicBezTo>
                  <a:close/>
                </a:path>
              </a:pathLst>
            </a:custGeom>
            <a:solidFill>
              <a:srgbClr val="7F7F7F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lnSpc>
                  <a:spcPct val="125000"/>
                </a:lnSpc>
              </a:pPr>
              <a:endParaRPr lang="ko-KR" altLang="en-US" sz="700" b="0" i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="" xmlns:a16="http://schemas.microsoft.com/office/drawing/2014/main" id="{BB2CA2EC-0BD1-4EF1-8836-385870633776}"/>
                </a:ext>
              </a:extLst>
            </p:cNvPr>
            <p:cNvSpPr/>
            <p:nvPr userDrawn="1"/>
          </p:nvSpPr>
          <p:spPr>
            <a:xfrm>
              <a:off x="4364121" y="886932"/>
              <a:ext cx="2520000" cy="4913048"/>
            </a:xfrm>
            <a:custGeom>
              <a:avLst/>
              <a:gdLst>
                <a:gd name="connsiteX0" fmla="*/ 0 w 2520000"/>
                <a:gd name="connsiteY0" fmla="*/ 0 h 4602046"/>
                <a:gd name="connsiteX1" fmla="*/ 2520000 w 2520000"/>
                <a:gd name="connsiteY1" fmla="*/ 0 h 4602046"/>
                <a:gd name="connsiteX2" fmla="*/ 2520000 w 2520000"/>
                <a:gd name="connsiteY2" fmla="*/ 4602046 h 4602046"/>
                <a:gd name="connsiteX3" fmla="*/ 0 w 2520000"/>
                <a:gd name="connsiteY3" fmla="*/ 4602046 h 4602046"/>
                <a:gd name="connsiteX4" fmla="*/ 0 w 2520000"/>
                <a:gd name="connsiteY4" fmla="*/ 0 h 460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000" h="4602046">
                  <a:moveTo>
                    <a:pt x="0" y="0"/>
                  </a:moveTo>
                  <a:lnTo>
                    <a:pt x="2520000" y="0"/>
                  </a:lnTo>
                  <a:lnTo>
                    <a:pt x="2520000" y="4602046"/>
                  </a:lnTo>
                  <a:lnTo>
                    <a:pt x="0" y="4602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lnSpc>
                  <a:spcPct val="125000"/>
                </a:lnSpc>
              </a:pPr>
              <a:endParaRPr lang="ko-KR" altLang="en-US" sz="700" b="0" i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="" xmlns:a16="http://schemas.microsoft.com/office/drawing/2014/main" id="{649ECE02-E4DF-45FC-8ED9-984B3DC7FB3E}"/>
                </a:ext>
              </a:extLst>
            </p:cNvPr>
            <p:cNvSpPr/>
            <p:nvPr userDrawn="1"/>
          </p:nvSpPr>
          <p:spPr>
            <a:xfrm>
              <a:off x="4363817" y="886931"/>
              <a:ext cx="2520000" cy="3168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lvl="0" algn="ctr" defTabSz="914400" rtl="0" eaLnBrk="1" latinLnBrk="1" hangingPunct="1">
                <a:lnSpc>
                  <a:spcPct val="125000"/>
                </a:lnSpc>
              </a:pPr>
              <a:r>
                <a:rPr lang="en-US" altLang="ko-KR" sz="800" b="0" i="0" kern="1200" spc="-60" baseline="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GNB/TOP</a:t>
              </a:r>
              <a:endParaRPr lang="ko-KR" altLang="en-US" sz="800" b="0" i="0" kern="1200" spc="-6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92" name="Picture 2">
              <a:extLst>
                <a:ext uri="{FF2B5EF4-FFF2-40B4-BE49-F238E27FC236}">
                  <a16:creationId xmlns="" xmlns:a16="http://schemas.microsoft.com/office/drawing/2014/main" id="{B4AB1E30-B31F-4F39-88E5-F9C57BF32D3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C6C8C7"/>
                </a:clrFrom>
                <a:clrTo>
                  <a:srgbClr val="C6C8C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23" t="22211" r="12639" b="53037"/>
            <a:stretch/>
          </p:blipFill>
          <p:spPr bwMode="auto">
            <a:xfrm>
              <a:off x="6434288" y="720564"/>
              <a:ext cx="405804" cy="9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56CB8938-D3B9-4704-9F71-A4F6018CC841}"/>
                </a:ext>
              </a:extLst>
            </p:cNvPr>
            <p:cNvSpPr txBox="1"/>
            <p:nvPr userDrawn="1"/>
          </p:nvSpPr>
          <p:spPr>
            <a:xfrm>
              <a:off x="4484361" y="716261"/>
              <a:ext cx="279977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l"/>
              <a:r>
                <a:rPr lang="en-US" altLang="ko-KR" sz="700" b="0" i="0" spc="-6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12 : 30</a:t>
              </a:r>
              <a:endParaRPr lang="ko-KR" altLang="en-US" sz="700" b="0" i="0" spc="-6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="" xmlns:a16="http://schemas.microsoft.com/office/drawing/2014/main" id="{224A8824-5AAA-491B-A88B-41C67DA79253}"/>
              </a:ext>
            </a:extLst>
          </p:cNvPr>
          <p:cNvGrpSpPr/>
          <p:nvPr userDrawn="1"/>
        </p:nvGrpSpPr>
        <p:grpSpPr>
          <a:xfrm>
            <a:off x="3250324" y="615012"/>
            <a:ext cx="2522732" cy="5190837"/>
            <a:chOff x="4364121" y="615013"/>
            <a:chExt cx="2522732" cy="5190837"/>
          </a:xfrm>
        </p:grpSpPr>
        <p:sp>
          <p:nvSpPr>
            <p:cNvPr id="96" name="자유형: 도형 95">
              <a:extLst>
                <a:ext uri="{FF2B5EF4-FFF2-40B4-BE49-F238E27FC236}">
                  <a16:creationId xmlns="" xmlns:a16="http://schemas.microsoft.com/office/drawing/2014/main" id="{907E4A7F-6846-4776-BCF4-063EB2FB6046}"/>
                </a:ext>
              </a:extLst>
            </p:cNvPr>
            <p:cNvSpPr/>
            <p:nvPr userDrawn="1"/>
          </p:nvSpPr>
          <p:spPr>
            <a:xfrm>
              <a:off x="4366853" y="617405"/>
              <a:ext cx="2520000" cy="5186053"/>
            </a:xfrm>
            <a:custGeom>
              <a:avLst/>
              <a:gdLst>
                <a:gd name="connsiteX0" fmla="*/ 117608 w 2520000"/>
                <a:gd name="connsiteY0" fmla="*/ 0 h 5186053"/>
                <a:gd name="connsiteX1" fmla="*/ 491012 w 2520000"/>
                <a:gd name="connsiteY1" fmla="*/ 0 h 5186053"/>
                <a:gd name="connsiteX2" fmla="*/ 491012 w 2520000"/>
                <a:gd name="connsiteY2" fmla="*/ 98806 h 5186053"/>
                <a:gd name="connsiteX3" fmla="*/ 554785 w 2520000"/>
                <a:gd name="connsiteY3" fmla="*/ 162579 h 5186053"/>
                <a:gd name="connsiteX4" fmla="*/ 1965215 w 2520000"/>
                <a:gd name="connsiteY4" fmla="*/ 162579 h 5186053"/>
                <a:gd name="connsiteX5" fmla="*/ 2028988 w 2520000"/>
                <a:gd name="connsiteY5" fmla="*/ 98806 h 5186053"/>
                <a:gd name="connsiteX6" fmla="*/ 2028988 w 2520000"/>
                <a:gd name="connsiteY6" fmla="*/ 0 h 5186053"/>
                <a:gd name="connsiteX7" fmla="*/ 2402392 w 2520000"/>
                <a:gd name="connsiteY7" fmla="*/ 0 h 5186053"/>
                <a:gd name="connsiteX8" fmla="*/ 2520000 w 2520000"/>
                <a:gd name="connsiteY8" fmla="*/ 117608 h 5186053"/>
                <a:gd name="connsiteX9" fmla="*/ 2520000 w 2520000"/>
                <a:gd name="connsiteY9" fmla="*/ 5068445 h 5186053"/>
                <a:gd name="connsiteX10" fmla="*/ 2402392 w 2520000"/>
                <a:gd name="connsiteY10" fmla="*/ 5186053 h 5186053"/>
                <a:gd name="connsiteX11" fmla="*/ 117608 w 2520000"/>
                <a:gd name="connsiteY11" fmla="*/ 5186053 h 5186053"/>
                <a:gd name="connsiteX12" fmla="*/ 0 w 2520000"/>
                <a:gd name="connsiteY12" fmla="*/ 5068445 h 5186053"/>
                <a:gd name="connsiteX13" fmla="*/ 0 w 2520000"/>
                <a:gd name="connsiteY13" fmla="*/ 117608 h 5186053"/>
                <a:gd name="connsiteX14" fmla="*/ 117608 w 2520000"/>
                <a:gd name="connsiteY14" fmla="*/ 0 h 518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0000" h="5186053">
                  <a:moveTo>
                    <a:pt x="117608" y="0"/>
                  </a:moveTo>
                  <a:lnTo>
                    <a:pt x="491012" y="0"/>
                  </a:lnTo>
                  <a:lnTo>
                    <a:pt x="491012" y="98806"/>
                  </a:lnTo>
                  <a:cubicBezTo>
                    <a:pt x="491012" y="134027"/>
                    <a:pt x="519564" y="162579"/>
                    <a:pt x="554785" y="162579"/>
                  </a:cubicBezTo>
                  <a:lnTo>
                    <a:pt x="1965215" y="162579"/>
                  </a:lnTo>
                  <a:cubicBezTo>
                    <a:pt x="2000436" y="162579"/>
                    <a:pt x="2028988" y="134027"/>
                    <a:pt x="2028988" y="98806"/>
                  </a:cubicBezTo>
                  <a:lnTo>
                    <a:pt x="2028988" y="0"/>
                  </a:lnTo>
                  <a:lnTo>
                    <a:pt x="2402392" y="0"/>
                  </a:lnTo>
                  <a:cubicBezTo>
                    <a:pt x="2467345" y="0"/>
                    <a:pt x="2520000" y="52655"/>
                    <a:pt x="2520000" y="117608"/>
                  </a:cubicBezTo>
                  <a:lnTo>
                    <a:pt x="2520000" y="5068445"/>
                  </a:lnTo>
                  <a:cubicBezTo>
                    <a:pt x="2520000" y="5133398"/>
                    <a:pt x="2467345" y="5186053"/>
                    <a:pt x="2402392" y="5186053"/>
                  </a:cubicBezTo>
                  <a:lnTo>
                    <a:pt x="117608" y="5186053"/>
                  </a:lnTo>
                  <a:cubicBezTo>
                    <a:pt x="52655" y="5186053"/>
                    <a:pt x="0" y="5133398"/>
                    <a:pt x="0" y="5068445"/>
                  </a:cubicBezTo>
                  <a:lnTo>
                    <a:pt x="0" y="117608"/>
                  </a:lnTo>
                  <a:cubicBezTo>
                    <a:pt x="0" y="52655"/>
                    <a:pt x="52655" y="0"/>
                    <a:pt x="117608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  <a:effectLst>
              <a:outerShdw blurRad="139700" dist="38100" dir="24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/>
            <a:lstStyle/>
            <a:p>
              <a:pPr lvl="0" algn="ctr"/>
              <a:endParaRPr lang="ko-KR" altLang="en-US" sz="750" b="0" i="0" spc="-6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="" xmlns:a16="http://schemas.microsoft.com/office/drawing/2014/main" id="{E1D07BE4-AB61-4615-9EBE-FA690512D18B}"/>
                </a:ext>
              </a:extLst>
            </p:cNvPr>
            <p:cNvSpPr/>
            <p:nvPr userDrawn="1"/>
          </p:nvSpPr>
          <p:spPr>
            <a:xfrm>
              <a:off x="4364121" y="5488979"/>
              <a:ext cx="2520000" cy="316871"/>
            </a:xfrm>
            <a:custGeom>
              <a:avLst/>
              <a:gdLst>
                <a:gd name="connsiteX0" fmla="*/ 0 w 2520000"/>
                <a:gd name="connsiteY0" fmla="*/ 0 h 316871"/>
                <a:gd name="connsiteX1" fmla="*/ 2520000 w 2520000"/>
                <a:gd name="connsiteY1" fmla="*/ 0 h 316871"/>
                <a:gd name="connsiteX2" fmla="*/ 2520000 w 2520000"/>
                <a:gd name="connsiteY2" fmla="*/ 191166 h 316871"/>
                <a:gd name="connsiteX3" fmla="*/ 2448170 w 2520000"/>
                <a:gd name="connsiteY3" fmla="*/ 306993 h 316871"/>
                <a:gd name="connsiteX4" fmla="*/ 2402397 w 2520000"/>
                <a:gd name="connsiteY4" fmla="*/ 316871 h 316871"/>
                <a:gd name="connsiteX5" fmla="*/ 117604 w 2520000"/>
                <a:gd name="connsiteY5" fmla="*/ 316871 h 316871"/>
                <a:gd name="connsiteX6" fmla="*/ 71830 w 2520000"/>
                <a:gd name="connsiteY6" fmla="*/ 306993 h 316871"/>
                <a:gd name="connsiteX7" fmla="*/ 0 w 2520000"/>
                <a:gd name="connsiteY7" fmla="*/ 191166 h 316871"/>
                <a:gd name="connsiteX8" fmla="*/ 0 w 2520000"/>
                <a:gd name="connsiteY8" fmla="*/ 0 h 31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000" h="316871">
                  <a:moveTo>
                    <a:pt x="0" y="0"/>
                  </a:moveTo>
                  <a:lnTo>
                    <a:pt x="2520000" y="0"/>
                  </a:lnTo>
                  <a:lnTo>
                    <a:pt x="2520000" y="191166"/>
                  </a:lnTo>
                  <a:cubicBezTo>
                    <a:pt x="2520000" y="243236"/>
                    <a:pt x="2490382" y="287911"/>
                    <a:pt x="2448170" y="306993"/>
                  </a:cubicBezTo>
                  <a:lnTo>
                    <a:pt x="2402397" y="316871"/>
                  </a:lnTo>
                  <a:lnTo>
                    <a:pt x="117604" y="316871"/>
                  </a:lnTo>
                  <a:lnTo>
                    <a:pt x="71830" y="306993"/>
                  </a:lnTo>
                  <a:cubicBezTo>
                    <a:pt x="29619" y="287911"/>
                    <a:pt x="0" y="243236"/>
                    <a:pt x="0" y="1911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lvl="0" algn="ctr" defTabSz="914400" rtl="0" eaLnBrk="1" latinLnBrk="1" hangingPunct="1">
                <a:lnSpc>
                  <a:spcPct val="125000"/>
                </a:lnSpc>
              </a:pPr>
              <a:r>
                <a:rPr lang="en-US" altLang="ko-KR" sz="800" b="0" i="0" kern="1200" spc="-60" baseline="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FOOTER</a:t>
              </a:r>
              <a:endParaRPr lang="ko-KR" altLang="en-US" sz="800" b="0" i="0" kern="1200" spc="-6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="" xmlns:a16="http://schemas.microsoft.com/office/drawing/2014/main" id="{C35ACB7A-9C76-4382-B179-53F281804783}"/>
                </a:ext>
              </a:extLst>
            </p:cNvPr>
            <p:cNvSpPr/>
            <p:nvPr userDrawn="1"/>
          </p:nvSpPr>
          <p:spPr>
            <a:xfrm>
              <a:off x="4364121" y="615013"/>
              <a:ext cx="2520000" cy="4873965"/>
            </a:xfrm>
            <a:custGeom>
              <a:avLst/>
              <a:gdLst>
                <a:gd name="connsiteX0" fmla="*/ 0 w 2520000"/>
                <a:gd name="connsiteY0" fmla="*/ 0 h 4602046"/>
                <a:gd name="connsiteX1" fmla="*/ 2520000 w 2520000"/>
                <a:gd name="connsiteY1" fmla="*/ 0 h 4602046"/>
                <a:gd name="connsiteX2" fmla="*/ 2520000 w 2520000"/>
                <a:gd name="connsiteY2" fmla="*/ 4602046 h 4602046"/>
                <a:gd name="connsiteX3" fmla="*/ 0 w 2520000"/>
                <a:gd name="connsiteY3" fmla="*/ 4602046 h 4602046"/>
                <a:gd name="connsiteX4" fmla="*/ 0 w 2520000"/>
                <a:gd name="connsiteY4" fmla="*/ 0 h 460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000" h="4602046">
                  <a:moveTo>
                    <a:pt x="0" y="0"/>
                  </a:moveTo>
                  <a:lnTo>
                    <a:pt x="2520000" y="0"/>
                  </a:lnTo>
                  <a:lnTo>
                    <a:pt x="2520000" y="4602046"/>
                  </a:lnTo>
                  <a:lnTo>
                    <a:pt x="0" y="4602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lnSpc>
                  <a:spcPct val="125000"/>
                </a:lnSpc>
              </a:pPr>
              <a:endParaRPr lang="ko-KR" altLang="en-US" sz="700" b="0" i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BD9C5019-640D-4908-BFEC-40F2A2550412}"/>
                </a:ext>
              </a:extLst>
            </p:cNvPr>
            <p:cNvSpPr txBox="1"/>
            <p:nvPr userDrawn="1"/>
          </p:nvSpPr>
          <p:spPr>
            <a:xfrm>
              <a:off x="4484361" y="716261"/>
              <a:ext cx="279977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l"/>
              <a:r>
                <a:rPr lang="en-US" altLang="ko-KR" sz="700" b="0" i="0" spc="-6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12 : 30</a:t>
              </a:r>
              <a:endParaRPr lang="ko-KR" altLang="en-US" sz="700" b="0" i="0" spc="-6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="" xmlns:a16="http://schemas.microsoft.com/office/drawing/2014/main" id="{47EA02FB-BF89-462C-ADC7-D29F8D0495FC}"/>
              </a:ext>
            </a:extLst>
          </p:cNvPr>
          <p:cNvGrpSpPr/>
          <p:nvPr userDrawn="1"/>
        </p:nvGrpSpPr>
        <p:grpSpPr>
          <a:xfrm>
            <a:off x="3171572" y="580410"/>
            <a:ext cx="2793823" cy="166023"/>
            <a:chOff x="3188494" y="523254"/>
            <a:chExt cx="2793823" cy="166023"/>
          </a:xfrm>
        </p:grpSpPr>
        <p:grpSp>
          <p:nvGrpSpPr>
            <p:cNvPr id="69" name="그룹 68">
              <a:extLst>
                <a:ext uri="{FF2B5EF4-FFF2-40B4-BE49-F238E27FC236}">
                  <a16:creationId xmlns="" xmlns:a16="http://schemas.microsoft.com/office/drawing/2014/main" id="{980D246F-D1D2-41E5-86DC-5077401BD824}"/>
                </a:ext>
              </a:extLst>
            </p:cNvPr>
            <p:cNvGrpSpPr/>
            <p:nvPr userDrawn="1"/>
          </p:nvGrpSpPr>
          <p:grpSpPr>
            <a:xfrm>
              <a:off x="3188494" y="543371"/>
              <a:ext cx="2775209" cy="131079"/>
              <a:chOff x="196430" y="6285798"/>
              <a:chExt cx="2859024" cy="131079"/>
            </a:xfrm>
          </p:grpSpPr>
          <p:grpSp>
            <p:nvGrpSpPr>
              <p:cNvPr id="71" name="그룹 70">
                <a:extLst>
                  <a:ext uri="{FF2B5EF4-FFF2-40B4-BE49-F238E27FC236}">
                    <a16:creationId xmlns="" xmlns:a16="http://schemas.microsoft.com/office/drawing/2014/main" id="{6F13F747-C605-4CFC-B969-4B89F9E8FEF2}"/>
                  </a:ext>
                </a:extLst>
              </p:cNvPr>
              <p:cNvGrpSpPr/>
              <p:nvPr userDrawn="1"/>
            </p:nvGrpSpPr>
            <p:grpSpPr>
              <a:xfrm>
                <a:off x="196430" y="6285798"/>
                <a:ext cx="2783808" cy="131079"/>
                <a:chOff x="190388" y="6150961"/>
                <a:chExt cx="2844000" cy="131079"/>
              </a:xfrm>
            </p:grpSpPr>
            <p:sp>
              <p:nvSpPr>
                <p:cNvPr id="73" name="직사각형 72">
                  <a:extLst>
                    <a:ext uri="{FF2B5EF4-FFF2-40B4-BE49-F238E27FC236}">
                      <a16:creationId xmlns="" xmlns:a16="http://schemas.microsoft.com/office/drawing/2014/main" id="{6977E311-3900-4C44-BBA6-9D5C1F082903}"/>
                    </a:ext>
                  </a:extLst>
                </p:cNvPr>
                <p:cNvSpPr/>
                <p:nvPr userDrawn="1"/>
              </p:nvSpPr>
              <p:spPr>
                <a:xfrm>
                  <a:off x="190388" y="6150961"/>
                  <a:ext cx="2844000" cy="13107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1200" b="0" i="0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cxnSp>
              <p:nvCxnSpPr>
                <p:cNvPr id="74" name="직선 연결선 73">
                  <a:extLst>
                    <a:ext uri="{FF2B5EF4-FFF2-40B4-BE49-F238E27FC236}">
                      <a16:creationId xmlns="" xmlns:a16="http://schemas.microsoft.com/office/drawing/2014/main" id="{62CC7D07-3CA2-4061-B003-563DD39D978B}"/>
                    </a:ext>
                  </a:extLst>
                </p:cNvPr>
                <p:cNvCxnSpPr>
                  <a:cxnSpLocks/>
                  <a:stCxn id="73" idx="1"/>
                  <a:endCxn id="73" idx="3"/>
                </p:cNvCxnSpPr>
                <p:nvPr userDrawn="1"/>
              </p:nvCxnSpPr>
              <p:spPr>
                <a:xfrm>
                  <a:off x="190388" y="6216501"/>
                  <a:ext cx="2844000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직사각형 71">
                <a:extLst>
                  <a:ext uri="{FF2B5EF4-FFF2-40B4-BE49-F238E27FC236}">
                    <a16:creationId xmlns="" xmlns:a16="http://schemas.microsoft.com/office/drawing/2014/main" id="{E76B9BFE-6139-4BF3-B0D2-97DB28772BE1}"/>
                  </a:ext>
                </a:extLst>
              </p:cNvPr>
              <p:cNvSpPr/>
              <p:nvPr userDrawn="1"/>
            </p:nvSpPr>
            <p:spPr>
              <a:xfrm>
                <a:off x="2964918" y="6357148"/>
                <a:ext cx="90536" cy="597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0" i="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pic>
          <p:nvPicPr>
            <p:cNvPr id="70" name="그림 69">
              <a:extLst>
                <a:ext uri="{FF2B5EF4-FFF2-40B4-BE49-F238E27FC236}">
                  <a16:creationId xmlns="" xmlns:a16="http://schemas.microsoft.com/office/drawing/2014/main" id="{4564A194-5918-44AD-AA7E-54C0C3D85D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0000">
              <a:off x="5816294" y="523254"/>
              <a:ext cx="166023" cy="166023"/>
            </a:xfrm>
            <a:prstGeom prst="rect">
              <a:avLst/>
            </a:prstGeom>
          </p:spPr>
        </p:pic>
      </p:grpSp>
      <p:sp>
        <p:nvSpPr>
          <p:cNvPr id="75" name="자유형: 도형 74">
            <a:extLst>
              <a:ext uri="{FF2B5EF4-FFF2-40B4-BE49-F238E27FC236}">
                <a16:creationId xmlns="" xmlns:a16="http://schemas.microsoft.com/office/drawing/2014/main" id="{B86FD8E5-D70F-4F82-BF5A-432ED1FF9DD2}"/>
              </a:ext>
            </a:extLst>
          </p:cNvPr>
          <p:cNvSpPr/>
          <p:nvPr userDrawn="1"/>
        </p:nvSpPr>
        <p:spPr>
          <a:xfrm>
            <a:off x="985702" y="643889"/>
            <a:ext cx="1219336" cy="90058"/>
          </a:xfrm>
          <a:custGeom>
            <a:avLst/>
            <a:gdLst>
              <a:gd name="connsiteX0" fmla="*/ 0 w 1329304"/>
              <a:gd name="connsiteY0" fmla="*/ 0 h 80010"/>
              <a:gd name="connsiteX1" fmla="*/ 1329304 w 1329304"/>
              <a:gd name="connsiteY1" fmla="*/ 0 h 80010"/>
              <a:gd name="connsiteX2" fmla="*/ 1329304 w 1329304"/>
              <a:gd name="connsiteY2" fmla="*/ 25067 h 80010"/>
              <a:gd name="connsiteX3" fmla="*/ 1274361 w 1329304"/>
              <a:gd name="connsiteY3" fmla="*/ 80010 h 80010"/>
              <a:gd name="connsiteX4" fmla="*/ 54943 w 1329304"/>
              <a:gd name="connsiteY4" fmla="*/ 80010 h 80010"/>
              <a:gd name="connsiteX5" fmla="*/ 0 w 1329304"/>
              <a:gd name="connsiteY5" fmla="*/ 25067 h 80010"/>
              <a:gd name="connsiteX6" fmla="*/ 0 w 1329304"/>
              <a:gd name="connsiteY6" fmla="*/ 0 h 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304" h="80010">
                <a:moveTo>
                  <a:pt x="0" y="0"/>
                </a:moveTo>
                <a:lnTo>
                  <a:pt x="1329304" y="0"/>
                </a:lnTo>
                <a:lnTo>
                  <a:pt x="1329304" y="25067"/>
                </a:lnTo>
                <a:cubicBezTo>
                  <a:pt x="1329304" y="55411"/>
                  <a:pt x="1304705" y="80010"/>
                  <a:pt x="1274361" y="80010"/>
                </a:cubicBezTo>
                <a:lnTo>
                  <a:pt x="54943" y="80010"/>
                </a:lnTo>
                <a:cubicBezTo>
                  <a:pt x="24599" y="80010"/>
                  <a:pt x="0" y="55411"/>
                  <a:pt x="0" y="25067"/>
                </a:cubicBez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 b="0" i="0" dirty="0" err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="" xmlns:a16="http://schemas.microsoft.com/office/drawing/2014/main" id="{0DF97620-1A44-43AA-BC8D-DD693F0FB620}"/>
              </a:ext>
            </a:extLst>
          </p:cNvPr>
          <p:cNvGrpSpPr/>
          <p:nvPr userDrawn="1"/>
        </p:nvGrpSpPr>
        <p:grpSpPr>
          <a:xfrm>
            <a:off x="257790" y="5721999"/>
            <a:ext cx="2793823" cy="166023"/>
            <a:chOff x="3188494" y="523254"/>
            <a:chExt cx="2793823" cy="166023"/>
          </a:xfrm>
        </p:grpSpPr>
        <p:grpSp>
          <p:nvGrpSpPr>
            <p:cNvPr id="33" name="그룹 32">
              <a:extLst>
                <a:ext uri="{FF2B5EF4-FFF2-40B4-BE49-F238E27FC236}">
                  <a16:creationId xmlns="" xmlns:a16="http://schemas.microsoft.com/office/drawing/2014/main" id="{E8BC7162-E7E2-4CC2-8143-67EDA75B1536}"/>
                </a:ext>
              </a:extLst>
            </p:cNvPr>
            <p:cNvGrpSpPr/>
            <p:nvPr userDrawn="1"/>
          </p:nvGrpSpPr>
          <p:grpSpPr>
            <a:xfrm>
              <a:off x="3188494" y="543371"/>
              <a:ext cx="2775209" cy="131079"/>
              <a:chOff x="196430" y="6285798"/>
              <a:chExt cx="2859024" cy="131079"/>
            </a:xfrm>
          </p:grpSpPr>
          <p:grpSp>
            <p:nvGrpSpPr>
              <p:cNvPr id="35" name="그룹 34">
                <a:extLst>
                  <a:ext uri="{FF2B5EF4-FFF2-40B4-BE49-F238E27FC236}">
                    <a16:creationId xmlns="" xmlns:a16="http://schemas.microsoft.com/office/drawing/2014/main" id="{4D49BC1D-99F9-44D6-8FBD-5BEF2CF06D1D}"/>
                  </a:ext>
                </a:extLst>
              </p:cNvPr>
              <p:cNvGrpSpPr/>
              <p:nvPr userDrawn="1"/>
            </p:nvGrpSpPr>
            <p:grpSpPr>
              <a:xfrm>
                <a:off x="196430" y="6285798"/>
                <a:ext cx="2783808" cy="131079"/>
                <a:chOff x="190388" y="6150961"/>
                <a:chExt cx="2844000" cy="131079"/>
              </a:xfrm>
            </p:grpSpPr>
            <p:sp>
              <p:nvSpPr>
                <p:cNvPr id="37" name="직사각형 36">
                  <a:extLst>
                    <a:ext uri="{FF2B5EF4-FFF2-40B4-BE49-F238E27FC236}">
                      <a16:creationId xmlns="" xmlns:a16="http://schemas.microsoft.com/office/drawing/2014/main" id="{A6D11444-9EC5-477E-BF39-BD7B261A0FB7}"/>
                    </a:ext>
                  </a:extLst>
                </p:cNvPr>
                <p:cNvSpPr/>
                <p:nvPr userDrawn="1"/>
              </p:nvSpPr>
              <p:spPr>
                <a:xfrm>
                  <a:off x="190388" y="6150961"/>
                  <a:ext cx="2844000" cy="13107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1200" b="0" i="0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cxnSp>
              <p:nvCxnSpPr>
                <p:cNvPr id="38" name="직선 연결선 37">
                  <a:extLst>
                    <a:ext uri="{FF2B5EF4-FFF2-40B4-BE49-F238E27FC236}">
                      <a16:creationId xmlns="" xmlns:a16="http://schemas.microsoft.com/office/drawing/2014/main" id="{9543A389-E930-4ABC-9E21-3F8C87A059E0}"/>
                    </a:ext>
                  </a:extLst>
                </p:cNvPr>
                <p:cNvCxnSpPr>
                  <a:cxnSpLocks/>
                  <a:stCxn id="37" idx="1"/>
                  <a:endCxn id="37" idx="3"/>
                </p:cNvCxnSpPr>
                <p:nvPr userDrawn="1"/>
              </p:nvCxnSpPr>
              <p:spPr>
                <a:xfrm>
                  <a:off x="190388" y="6216501"/>
                  <a:ext cx="2844000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직사각형 35">
                <a:extLst>
                  <a:ext uri="{FF2B5EF4-FFF2-40B4-BE49-F238E27FC236}">
                    <a16:creationId xmlns="" xmlns:a16="http://schemas.microsoft.com/office/drawing/2014/main" id="{2EB90132-2AF2-49A2-9641-96083000242F}"/>
                  </a:ext>
                </a:extLst>
              </p:cNvPr>
              <p:cNvSpPr/>
              <p:nvPr userDrawn="1"/>
            </p:nvSpPr>
            <p:spPr>
              <a:xfrm>
                <a:off x="2964918" y="6357148"/>
                <a:ext cx="90536" cy="597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0" i="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pic>
          <p:nvPicPr>
            <p:cNvPr id="34" name="그림 33">
              <a:extLst>
                <a:ext uri="{FF2B5EF4-FFF2-40B4-BE49-F238E27FC236}">
                  <a16:creationId xmlns="" xmlns:a16="http://schemas.microsoft.com/office/drawing/2014/main" id="{61A72EDD-81F0-46CD-BBBE-850F388809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0000">
              <a:off x="5816294" y="523254"/>
              <a:ext cx="166023" cy="166023"/>
            </a:xfrm>
            <a:prstGeom prst="rect">
              <a:avLst/>
            </a:prstGeom>
          </p:spPr>
        </p:pic>
      </p:grpSp>
      <p:graphicFrame>
        <p:nvGraphicFramePr>
          <p:cNvPr id="40" name="표 39">
            <a:extLst>
              <a:ext uri="{FF2B5EF4-FFF2-40B4-BE49-F238E27FC236}">
                <a16:creationId xmlns="" xmlns:a16="http://schemas.microsoft.com/office/drawing/2014/main" id="{76EC99D9-A6BF-E138-5BA5-40FED6A78B3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5133544"/>
              </p:ext>
            </p:extLst>
          </p:nvPr>
        </p:nvGraphicFramePr>
        <p:xfrm>
          <a:off x="0" y="0"/>
          <a:ext cx="9371301" cy="2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00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61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88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="" xmlns:a16="http://schemas.microsoft.com/office/drawing/2014/main" val="2753145844"/>
                    </a:ext>
                  </a:extLst>
                </a:gridCol>
                <a:gridCol w="2331422">
                  <a:extLst>
                    <a:ext uri="{9D8B030D-6E8A-4147-A177-3AD203B41FA5}">
                      <a16:colId xmlns="" xmlns:a16="http://schemas.microsoft.com/office/drawing/2014/main" val="2476304833"/>
                    </a:ext>
                  </a:extLst>
                </a:gridCol>
                <a:gridCol w="626198">
                  <a:extLst>
                    <a:ext uri="{9D8B030D-6E8A-4147-A177-3AD203B41FA5}">
                      <a16:colId xmlns="" xmlns:a16="http://schemas.microsoft.com/office/drawing/2014/main" val="422312856"/>
                    </a:ext>
                  </a:extLst>
                </a:gridCol>
                <a:gridCol w="1289231">
                  <a:extLst>
                    <a:ext uri="{9D8B030D-6E8A-4147-A177-3AD203B41FA5}">
                      <a16:colId xmlns="" xmlns:a16="http://schemas.microsoft.com/office/drawing/2014/main" val="3657905057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</a:t>
                      </a:r>
                      <a:r>
                        <a:rPr lang="en-US" altLang="ko-KR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50" b="0" i="0" spc="-6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화면명</a:t>
                      </a:r>
                      <a:endParaRPr lang="ko-KR" altLang="en-US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요구사항 </a:t>
                      </a:r>
                      <a:r>
                        <a:rPr lang="en-US" altLang="ko-KR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작성자</a:t>
                      </a:r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내용 개체 틀 3">
            <a:extLst>
              <a:ext uri="{FF2B5EF4-FFF2-40B4-BE49-F238E27FC236}">
                <a16:creationId xmlns="" xmlns:a16="http://schemas.microsoft.com/office/drawing/2014/main" id="{B6E24A70-8C2F-F533-732D-5BBCCC516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771" y="0"/>
            <a:ext cx="1427929" cy="215900"/>
          </a:xfrm>
          <a:prstGeom prst="rect">
            <a:avLst/>
          </a:prstGeom>
        </p:spPr>
        <p:txBody>
          <a:bodyPr lIns="36000" tIns="36000" rIns="36000" bIns="360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lang="ko-KR" altLang="en-US" sz="750" b="0" i="0" kern="1200" spc="-6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ko-KR" altLang="en-US" dirty="0"/>
              <a:t>화면</a:t>
            </a:r>
            <a:r>
              <a:rPr lang="en-US" altLang="ko-KR" dirty="0"/>
              <a:t>ID</a:t>
            </a:r>
            <a:endParaRPr lang="ko-KR" altLang="en-US" dirty="0"/>
          </a:p>
        </p:txBody>
      </p:sp>
      <p:sp>
        <p:nvSpPr>
          <p:cNvPr id="42" name="내용 개체 틀 5">
            <a:extLst>
              <a:ext uri="{FF2B5EF4-FFF2-40B4-BE49-F238E27FC236}">
                <a16:creationId xmlns="" xmlns:a16="http://schemas.microsoft.com/office/drawing/2014/main" id="{6CC7691F-EE90-8A19-D8DB-9390D69DBFB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679700" y="0"/>
            <a:ext cx="1752600" cy="21590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marL="0" indent="0">
              <a:buNone/>
              <a:defRPr lang="ko-KR" altLang="en-US" sz="750" b="0" spc="-60" baseline="0" dirty="0" smtClean="0"/>
            </a:lvl1pPr>
            <a:lvl2pPr>
              <a:defRPr lang="ko-KR" altLang="en-US" dirty="0" smtClean="0"/>
            </a:lvl2pPr>
            <a:lvl3pPr>
              <a:defRPr lang="ko-KR" altLang="en-US" dirty="0" smtClean="0"/>
            </a:lvl3pPr>
            <a:lvl4pPr>
              <a:defRPr lang="ko-KR" altLang="en-US" dirty="0" smtClean="0"/>
            </a:lvl4pPr>
            <a:lvl5pPr>
              <a:defRPr lang="ko-KR" altLang="en-US" dirty="0"/>
            </a:lvl5pPr>
          </a:lstStyle>
          <a:p>
            <a:pPr marL="228600" lvl="0" indent="-228600"/>
            <a:r>
              <a:rPr lang="ko-KR" altLang="en-US" dirty="0" err="1"/>
              <a:t>화면명</a:t>
            </a:r>
            <a:endParaRPr lang="ko-KR" altLang="en-US" dirty="0"/>
          </a:p>
        </p:txBody>
      </p:sp>
      <p:sp>
        <p:nvSpPr>
          <p:cNvPr id="43" name="내용 개체 틀 8">
            <a:extLst>
              <a:ext uri="{FF2B5EF4-FFF2-40B4-BE49-F238E27FC236}">
                <a16:creationId xmlns="" xmlns:a16="http://schemas.microsoft.com/office/drawing/2014/main" id="{80DDA66E-DEAE-2A41-1974-88CC4CDD352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118100" y="0"/>
            <a:ext cx="2343150" cy="21590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marL="0" indent="0">
              <a:buNone/>
              <a:defRPr lang="ko-KR" altLang="en-US" sz="750" b="0" spc="-60" baseline="0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marL="228600" lvl="0" indent="-228600"/>
            <a:r>
              <a:rPr lang="ko-KR" altLang="en-US" dirty="0"/>
              <a:t>요구사항</a:t>
            </a:r>
            <a:r>
              <a:rPr lang="en-US" altLang="ko-KR" dirty="0"/>
              <a:t>ID</a:t>
            </a:r>
            <a:endParaRPr lang="ko-KR" altLang="en-US" dirty="0"/>
          </a:p>
        </p:txBody>
      </p:sp>
      <p:sp>
        <p:nvSpPr>
          <p:cNvPr id="44" name="내용 개체 틀 8">
            <a:extLst>
              <a:ext uri="{FF2B5EF4-FFF2-40B4-BE49-F238E27FC236}">
                <a16:creationId xmlns="" xmlns:a16="http://schemas.microsoft.com/office/drawing/2014/main" id="{3F767905-CB73-C9B0-3C67-3BB8CC20A9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83549" y="0"/>
            <a:ext cx="1287751" cy="21590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marL="0" indent="0">
              <a:buNone/>
              <a:defRPr lang="ko-KR" altLang="en-US" sz="750" b="0" spc="-60" baseline="0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marL="228600" lvl="0" indent="-228600"/>
            <a:r>
              <a:rPr lang="ko-KR" altLang="en-US" dirty="0"/>
              <a:t>홍길동</a:t>
            </a:r>
          </a:p>
        </p:txBody>
      </p:sp>
    </p:spTree>
    <p:extLst>
      <p:ext uri="{BB962C8B-B14F-4D97-AF65-F5344CB8AC3E}">
        <p14:creationId xmlns:p14="http://schemas.microsoft.com/office/powerpoint/2010/main" val="32101317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간지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2">
            <a:extLst>
              <a:ext uri="{FF2B5EF4-FFF2-40B4-BE49-F238E27FC236}">
                <a16:creationId xmlns="" xmlns:a16="http://schemas.microsoft.com/office/drawing/2014/main" id="{7BB05B10-165A-4567-BFCF-0C259AA82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280" y="235524"/>
            <a:ext cx="5483105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4000" b="0" i="0" spc="-15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>
              <a:defRPr lang="ko-KR" altLang="en-US" sz="1801" smtClean="0"/>
            </a:lvl2pPr>
            <a:lvl3pPr>
              <a:defRPr lang="ko-KR" altLang="en-US" sz="1801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marL="0" lvl="0">
              <a:spcBef>
                <a:spcPct val="0"/>
              </a:spcBef>
              <a:buNone/>
            </a:pPr>
            <a:endParaRPr lang="ko-KR" altLang="en-US" dirty="0"/>
          </a:p>
        </p:txBody>
      </p:sp>
      <p:sp>
        <p:nvSpPr>
          <p:cNvPr id="19" name="텍스트 개체 틀 2">
            <a:extLst>
              <a:ext uri="{FF2B5EF4-FFF2-40B4-BE49-F238E27FC236}">
                <a16:creationId xmlns="" xmlns:a16="http://schemas.microsoft.com/office/drawing/2014/main" id="{FCA4E93E-8647-428A-A26D-52DA7C066D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564" y="2003832"/>
            <a:ext cx="4110892" cy="4262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14306" indent="-342917">
              <a:buFont typeface="+mj-lt"/>
              <a:buAutoNum type="arabicPeriod"/>
              <a:defRPr lang="ko-KR" altLang="en-US" sz="1801" b="0" i="0" spc="-15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571528" indent="-342917">
              <a:buFont typeface="+mj-lt"/>
              <a:buAutoNum type="arabicPeriod"/>
              <a:defRPr lang="ko-KR" altLang="en-US" sz="1801" smtClean="0"/>
            </a:lvl2pPr>
            <a:lvl3pPr marL="1028752" indent="-342917">
              <a:buFont typeface="+mj-lt"/>
              <a:buAutoNum type="arabicPeriod"/>
              <a:defRPr lang="ko-KR" altLang="en-US" sz="1801" smtClean="0"/>
            </a:lvl3pPr>
            <a:lvl4pPr marL="1485974" indent="-342917">
              <a:buFont typeface="+mj-lt"/>
              <a:buAutoNum type="arabicPeriod"/>
              <a:defRPr lang="ko-KR" altLang="en-US" smtClean="0"/>
            </a:lvl4pPr>
            <a:lvl5pPr marL="1943197" indent="-342917">
              <a:buFont typeface="+mj-lt"/>
              <a:buAutoNum type="arabicPeriod"/>
              <a:defRPr lang="ko-KR" altLang="en-US"/>
            </a:lvl5pPr>
          </a:lstStyle>
          <a:p>
            <a:pPr marL="0" lvl="0" defTabSz="457224" latinLnBrk="0">
              <a:lnSpc>
                <a:spcPct val="150000"/>
              </a:lnSpc>
              <a:spcBef>
                <a:spcPct val="0"/>
              </a:spcBef>
            </a:pPr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1BC4AD8B-4323-4CCB-AECD-F235634E3D00}"/>
              </a:ext>
            </a:extLst>
          </p:cNvPr>
          <p:cNvCxnSpPr>
            <a:cxnSpLocks/>
          </p:cNvCxnSpPr>
          <p:nvPr userDrawn="1"/>
        </p:nvCxnSpPr>
        <p:spPr>
          <a:xfrm>
            <a:off x="0" y="1431236"/>
            <a:ext cx="4850297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448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715227" y="238353"/>
            <a:ext cx="2239396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더 나은 결과를 위한</a:t>
            </a:r>
            <a:r>
              <a: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엉뚱한 호기심의 시작</a:t>
            </a:r>
            <a:r>
              <a:rPr kumimoji="0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kumimoji="0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9570957" y="6573397"/>
            <a:ext cx="2383666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en-US" altLang="ko-KR" sz="700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Copyright ⓒ 2023 CONTROLA Co</a:t>
            </a:r>
            <a:r>
              <a:rPr lang="en-US" altLang="ko-KR" sz="700" dirty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., Ltd. All rights </a:t>
            </a:r>
            <a:r>
              <a:rPr lang="en-US" altLang="ko-KR" sz="700" dirty="0" smtClean="0">
                <a:solidFill>
                  <a:srgbClr val="7F7F7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Segoe UI" panose="020B0502040204020203" pitchFamily="34" charset="0"/>
              </a:rPr>
              <a:t>reserved</a:t>
            </a:r>
            <a:endParaRPr lang="en-US" altLang="ko-KR" sz="700" dirty="0">
              <a:solidFill>
                <a:srgbClr val="7F7F7F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680" y="6231466"/>
            <a:ext cx="1498943" cy="237483"/>
          </a:xfrm>
          <a:prstGeom prst="rect">
            <a:avLst/>
          </a:prstGeom>
        </p:spPr>
      </p:pic>
      <p:sp>
        <p:nvSpPr>
          <p:cNvPr id="5" name="직사각형 4"/>
          <p:cNvSpPr/>
          <p:nvPr userDrawn="1"/>
        </p:nvSpPr>
        <p:spPr>
          <a:xfrm>
            <a:off x="259748" y="6465675"/>
            <a:ext cx="645048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ko-KR" sz="7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We brings you a success with its objective thinking and strategy based on the intelligence and integrity Through its distinctive communications and services </a:t>
            </a:r>
            <a:endParaRPr lang="en-US" altLang="ko-KR" sz="700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l"/>
            <a:r>
              <a:rPr lang="en-US" altLang="ko-KR" sz="7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We </a:t>
            </a:r>
            <a:r>
              <a:rPr lang="en-US" altLang="ko-KR" sz="7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tries to position its clients as market and product leaders and creates more value for the client and the brand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93110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2">
            <a:extLst>
              <a:ext uri="{FF2B5EF4-FFF2-40B4-BE49-F238E27FC236}">
                <a16:creationId xmlns="" xmlns:a16="http://schemas.microsoft.com/office/drawing/2014/main" id="{42E0726E-8B58-49CA-9583-ADF0F415FB7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0168" y="1661826"/>
            <a:ext cx="7206706" cy="675861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>
              <a:defRPr lang="ko-KR" altLang="en-US" sz="2800" b="0" i="0" spc="-15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>
              <a:defRPr lang="ko-KR" altLang="en-US" sz="1801" smtClean="0"/>
            </a:lvl2pPr>
            <a:lvl3pPr>
              <a:defRPr lang="ko-KR" altLang="en-US" sz="1801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dirty="0" err="1"/>
              <a:t>문서명</a:t>
            </a:r>
            <a:endParaRPr lang="ko-KR" altLang="en-US" dirty="0"/>
          </a:p>
        </p:txBody>
      </p:sp>
      <p:sp>
        <p:nvSpPr>
          <p:cNvPr id="20" name="텍스트 개체 틀 2">
            <a:extLst>
              <a:ext uri="{FF2B5EF4-FFF2-40B4-BE49-F238E27FC236}">
                <a16:creationId xmlns="" xmlns:a16="http://schemas.microsoft.com/office/drawing/2014/main" id="{C022D93A-68E1-4D88-A5A1-E3033D673E5E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40168" y="2348762"/>
            <a:ext cx="7206706" cy="394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spcBef>
                <a:spcPct val="0"/>
              </a:spcBef>
              <a:buNone/>
              <a:defRPr lang="ko-KR" altLang="en-US" sz="1400" b="0" i="0" spc="-150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dirty="0"/>
              <a:t>프로젝트명</a:t>
            </a:r>
          </a:p>
        </p:txBody>
      </p:sp>
      <p:sp>
        <p:nvSpPr>
          <p:cNvPr id="33" name="제목 1">
            <a:extLst>
              <a:ext uri="{FF2B5EF4-FFF2-40B4-BE49-F238E27FC236}">
                <a16:creationId xmlns="" xmlns:a16="http://schemas.microsoft.com/office/drawing/2014/main" id="{4FB857E3-5592-4236-80AC-0BFABB2D107B}"/>
              </a:ext>
            </a:extLst>
          </p:cNvPr>
          <p:cNvSpPr txBox="1">
            <a:spLocks/>
          </p:cNvSpPr>
          <p:nvPr userDrawn="1"/>
        </p:nvSpPr>
        <p:spPr>
          <a:xfrm>
            <a:off x="6596108" y="6390606"/>
            <a:ext cx="4856016" cy="323165"/>
          </a:xfrm>
          <a:prstGeom prst="rect">
            <a:avLst/>
          </a:prstGeom>
        </p:spPr>
        <p:txBody>
          <a:bodyPr vert="horz" wrap="square" lIns="91440" tIns="0" rIns="0" bIns="0" rtlCol="0" anchor="ctr">
            <a:spAutoFit/>
          </a:bodyPr>
          <a:lstStyle/>
          <a:p>
            <a:pPr algn="l"/>
            <a:r>
              <a:rPr lang="en-US" altLang="ko-KR" sz="7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We brings you a success with its objective thinking and strategy based on the intelligence and integrity </a:t>
            </a:r>
            <a:br>
              <a:rPr lang="en-US" altLang="ko-KR" sz="7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7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Through its distinctive communications and services </a:t>
            </a:r>
          </a:p>
          <a:p>
            <a:pPr algn="l"/>
            <a:r>
              <a:rPr lang="en-US" altLang="ko-KR" sz="7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We tries to position its clients as market and product leaders and creates more value for the client and the brand</a:t>
            </a:r>
            <a:endParaRPr lang="ko-KR" altLang="en-US" sz="7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09" b="-1210"/>
          <a:stretch/>
        </p:blipFill>
        <p:spPr>
          <a:xfrm>
            <a:off x="11553034" y="6401538"/>
            <a:ext cx="424248" cy="290830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="" xmlns:a16="http://schemas.microsoft.com/office/drawing/2014/main" id="{1BC4AD8B-4323-4CCB-AECD-F235634E3D00}"/>
              </a:ext>
            </a:extLst>
          </p:cNvPr>
          <p:cNvCxnSpPr>
            <a:cxnSpLocks/>
          </p:cNvCxnSpPr>
          <p:nvPr userDrawn="1"/>
        </p:nvCxnSpPr>
        <p:spPr>
          <a:xfrm>
            <a:off x="0" y="1431236"/>
            <a:ext cx="4850297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텍스트 개체 틀 2">
            <a:extLst>
              <a:ext uri="{FF2B5EF4-FFF2-40B4-BE49-F238E27FC236}">
                <a16:creationId xmlns="" xmlns:a16="http://schemas.microsoft.com/office/drawing/2014/main" id="{42E0726E-8B58-49CA-9583-ADF0F415FB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0168" y="999701"/>
            <a:ext cx="1824085" cy="313350"/>
          </a:xfrm>
          <a:prstGeom prst="rect">
            <a:avLst/>
          </a:prstGeom>
        </p:spPr>
        <p:txBody>
          <a:bodyPr vert="horz" wrap="none" lIns="18000" tIns="18000" rIns="18000" bIns="18000" rtlCol="0" anchor="ctr">
            <a:spAutoFit/>
          </a:bodyPr>
          <a:lstStyle>
            <a:lvl1pPr>
              <a:defRPr lang="ko-KR" altLang="en-US" sz="2000" b="1" i="0" spc="-150" baseline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>
              <a:defRPr lang="ko-KR" altLang="en-US" sz="1801" smtClean="0"/>
            </a:lvl2pPr>
            <a:lvl3pPr>
              <a:defRPr lang="ko-KR" altLang="en-US" sz="1801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marL="0" lvl="0">
              <a:spcBef>
                <a:spcPct val="0"/>
              </a:spcBef>
              <a:buNone/>
            </a:pPr>
            <a:r>
              <a:rPr lang="en-US" altLang="ko-KR" dirty="0" smtClean="0"/>
              <a:t>Front Storyboard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49141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7469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기본 (타이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10">
            <a:extLst>
              <a:ext uri="{FF2B5EF4-FFF2-40B4-BE49-F238E27FC236}">
                <a16:creationId xmlns:a16="http://schemas.microsoft.com/office/drawing/2014/main" xmlns="" id="{BD7EEE16-D89E-4114-BAF3-58F86585BD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725" y="209907"/>
            <a:ext cx="8631138" cy="244682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>
            <a:lvl1pPr marL="0" indent="0" algn="l">
              <a:buNone/>
              <a:defRPr sz="1100" b="1" i="0" spc="-7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xmlns="" id="{B92C6F6A-9CD9-4AE2-A3A9-81CD33D000DB}"/>
              </a:ext>
            </a:extLst>
          </p:cNvPr>
          <p:cNvCxnSpPr>
            <a:cxnSpLocks/>
          </p:cNvCxnSpPr>
          <p:nvPr userDrawn="1"/>
        </p:nvCxnSpPr>
        <p:spPr>
          <a:xfrm flipH="1">
            <a:off x="191412" y="461832"/>
            <a:ext cx="2232629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3355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79" y="580458"/>
            <a:ext cx="1625021" cy="277052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="" xmlns:a16="http://schemas.microsoft.com/office/drawing/2014/main" id="{1BC4AD8B-4323-4CCB-AECD-F235634E3D00}"/>
              </a:ext>
            </a:extLst>
          </p:cNvPr>
          <p:cNvCxnSpPr>
            <a:cxnSpLocks/>
          </p:cNvCxnSpPr>
          <p:nvPr userDrawn="1"/>
        </p:nvCxnSpPr>
        <p:spPr>
          <a:xfrm>
            <a:off x="5151599" y="3098111"/>
            <a:ext cx="1908000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C99412-1B61-EDE4-9A5E-AD2F2B17AEE1}"/>
              </a:ext>
            </a:extLst>
          </p:cNvPr>
          <p:cNvSpPr txBox="1"/>
          <p:nvPr userDrawn="1"/>
        </p:nvSpPr>
        <p:spPr>
          <a:xfrm>
            <a:off x="5050488" y="2668880"/>
            <a:ext cx="202997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kumimoji="1" sz="750" b="1" spc="-60">
                <a:ln>
                  <a:solidFill>
                    <a:schemeClr val="tx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algn="ctr"/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End of Document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CC99412-1B61-EDE4-9A5E-AD2F2B17AEE1}"/>
              </a:ext>
            </a:extLst>
          </p:cNvPr>
          <p:cNvSpPr txBox="1"/>
          <p:nvPr userDrawn="1"/>
        </p:nvSpPr>
        <p:spPr>
          <a:xfrm>
            <a:off x="3412346" y="3326105"/>
            <a:ext cx="5306260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ko-KR"/>
            </a:defPPr>
            <a:lvl1pPr>
              <a:defRPr kumimoji="1" sz="750" b="1" spc="-60">
                <a:ln>
                  <a:solidFill>
                    <a:schemeClr val="tx1">
                      <a:alpha val="0"/>
                    </a:schemeClr>
                  </a:solidFill>
                </a:ln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 algn="ctr"/>
            <a:r>
              <a:rPr lang="en-US" altLang="ko-KR" sz="1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best company for advancement, specialization and perfection.</a:t>
            </a:r>
          </a:p>
          <a:p>
            <a:pPr algn="ctr"/>
            <a:r>
              <a:rPr lang="en-US" altLang="ko-KR" sz="1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We create the best value for the development of clients and our company by providing perfect service </a:t>
            </a:r>
          </a:p>
          <a:p>
            <a:pPr algn="ctr"/>
            <a:r>
              <a:rPr lang="en-US" altLang="ko-KR" sz="1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 the spirit of Only One.</a:t>
            </a:r>
          </a:p>
        </p:txBody>
      </p:sp>
    </p:spTree>
    <p:extLst>
      <p:ext uri="{BB962C8B-B14F-4D97-AF65-F5344CB8AC3E}">
        <p14:creationId xmlns:p14="http://schemas.microsoft.com/office/powerpoint/2010/main" val="6959045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2">
            <a:extLst>
              <a:ext uri="{FF2B5EF4-FFF2-40B4-BE49-F238E27FC236}">
                <a16:creationId xmlns="" xmlns:a16="http://schemas.microsoft.com/office/drawing/2014/main" id="{7BB05B10-165A-4567-BFCF-0C259AA824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280" y="235524"/>
            <a:ext cx="5483105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4000" b="0" i="0" spc="-15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>
              <a:defRPr lang="ko-KR" altLang="en-US" sz="1801" smtClean="0"/>
            </a:lvl2pPr>
            <a:lvl3pPr>
              <a:defRPr lang="ko-KR" altLang="en-US" sz="1801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marL="0" lvl="0">
              <a:spcBef>
                <a:spcPct val="0"/>
              </a:spcBef>
              <a:buNone/>
            </a:pPr>
            <a:endParaRPr lang="ko-KR" altLang="en-US" dirty="0"/>
          </a:p>
        </p:txBody>
      </p:sp>
      <p:sp>
        <p:nvSpPr>
          <p:cNvPr id="19" name="텍스트 개체 틀 2">
            <a:extLst>
              <a:ext uri="{FF2B5EF4-FFF2-40B4-BE49-F238E27FC236}">
                <a16:creationId xmlns="" xmlns:a16="http://schemas.microsoft.com/office/drawing/2014/main" id="{FCA4E93E-8647-428A-A26D-52DA7C066D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564" y="2003832"/>
            <a:ext cx="4110892" cy="42624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ko-KR" altLang="en-US" sz="1400" b="1" spc="-150" dirty="0"/>
            </a:lvl1pPr>
          </a:lstStyle>
          <a:p>
            <a:pPr marL="252000" lvl="0" indent="-2520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="" xmlns:a16="http://schemas.microsoft.com/office/drawing/2014/main" id="{1BC4AD8B-4323-4CCB-AECD-F235634E3D00}"/>
              </a:ext>
            </a:extLst>
          </p:cNvPr>
          <p:cNvCxnSpPr>
            <a:cxnSpLocks/>
          </p:cNvCxnSpPr>
          <p:nvPr userDrawn="1"/>
        </p:nvCxnSpPr>
        <p:spPr>
          <a:xfrm>
            <a:off x="0" y="1431236"/>
            <a:ext cx="4850297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5881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기본 (타이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="" xmlns:a16="http://schemas.microsoft.com/office/drawing/2014/main" id="{B92C6F6A-9CD9-4AE2-A3A9-81CD33D000DB}"/>
              </a:ext>
            </a:extLst>
          </p:cNvPr>
          <p:cNvCxnSpPr>
            <a:cxnSpLocks/>
          </p:cNvCxnSpPr>
          <p:nvPr userDrawn="1"/>
        </p:nvCxnSpPr>
        <p:spPr>
          <a:xfrm flipH="1">
            <a:off x="1673534" y="209907"/>
            <a:ext cx="103320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E7322D78-FF94-44FA-A261-01F51E49C757}"/>
              </a:ext>
            </a:extLst>
          </p:cNvPr>
          <p:cNvSpPr/>
          <p:nvPr userDrawn="1"/>
        </p:nvSpPr>
        <p:spPr>
          <a:xfrm>
            <a:off x="199725" y="209907"/>
            <a:ext cx="1296144" cy="72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tlCol="0" anchor="ctr">
            <a:noAutofit/>
          </a:bodyPr>
          <a:lstStyle/>
          <a:p>
            <a:pPr algn="r"/>
            <a:endParaRPr lang="ko-KR" altLang="en-US" b="0" i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텍스트 개체 틀 10">
            <a:extLst>
              <a:ext uri="{FF2B5EF4-FFF2-40B4-BE49-F238E27FC236}">
                <a16:creationId xmlns="" xmlns:a16="http://schemas.microsoft.com/office/drawing/2014/main" id="{79C025D7-50C5-47F3-B7CB-52F0C44BAE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9725" y="209907"/>
            <a:ext cx="1296144" cy="720000"/>
          </a:xfrm>
          <a:prstGeom prst="rect">
            <a:avLst/>
          </a:prstGeom>
          <a:noFill/>
        </p:spPr>
        <p:txBody>
          <a:bodyPr wrap="square" lIns="36000" anchor="ctr">
            <a:noAutofit/>
          </a:bodyPr>
          <a:lstStyle>
            <a:lvl1pPr marL="0" indent="0" algn="r">
              <a:buNone/>
              <a:defRPr sz="1400" b="0" i="0" spc="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en-US" altLang="ko-KR" dirty="0"/>
              <a:t>Ⅰ. TEXT</a:t>
            </a:r>
          </a:p>
        </p:txBody>
      </p:sp>
    </p:spTree>
    <p:extLst>
      <p:ext uri="{BB962C8B-B14F-4D97-AF65-F5344CB8AC3E}">
        <p14:creationId xmlns:p14="http://schemas.microsoft.com/office/powerpoint/2010/main" val="29290514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기본 (타이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10">
            <a:extLst>
              <a:ext uri="{FF2B5EF4-FFF2-40B4-BE49-F238E27FC236}">
                <a16:creationId xmlns="" xmlns:a16="http://schemas.microsoft.com/office/drawing/2014/main" id="{BD7EEE16-D89E-4114-BAF3-58F86585BD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725" y="209907"/>
            <a:ext cx="8631138" cy="244682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>
            <a:lvl1pPr marL="0" indent="0" algn="l">
              <a:buNone/>
              <a:defRPr sz="1100" b="1" i="0" spc="-7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="" xmlns:a16="http://schemas.microsoft.com/office/drawing/2014/main" id="{B92C6F6A-9CD9-4AE2-A3A9-81CD33D000DB}"/>
              </a:ext>
            </a:extLst>
          </p:cNvPr>
          <p:cNvCxnSpPr>
            <a:cxnSpLocks/>
          </p:cNvCxnSpPr>
          <p:nvPr userDrawn="1"/>
        </p:nvCxnSpPr>
        <p:spPr>
          <a:xfrm flipH="1">
            <a:off x="191412" y="461832"/>
            <a:ext cx="2232629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0070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화면 (서브 이어서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표 15">
            <a:extLst>
              <a:ext uri="{FF2B5EF4-FFF2-40B4-BE49-F238E27FC236}">
                <a16:creationId xmlns="" xmlns:a16="http://schemas.microsoft.com/office/drawing/2014/main" id="{5E370556-34DF-4D7E-AFAD-0BA01802CD8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49280049"/>
              </p:ext>
            </p:extLst>
          </p:nvPr>
        </p:nvGraphicFramePr>
        <p:xfrm>
          <a:off x="9372092" y="421676"/>
          <a:ext cx="2819908" cy="198120"/>
        </p:xfrm>
        <a:graphic>
          <a:graphicData uri="http://schemas.openxmlformats.org/drawingml/2006/table">
            <a:tbl>
              <a:tblPr/>
              <a:tblGrid>
                <a:gridCol w="28199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80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i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Description</a:t>
                      </a:r>
                      <a:endParaRPr lang="ko-KR" altLang="en-US" sz="700" b="0" i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7315" marR="10731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자유형: 도형 39">
            <a:extLst>
              <a:ext uri="{FF2B5EF4-FFF2-40B4-BE49-F238E27FC236}">
                <a16:creationId xmlns="" xmlns:a16="http://schemas.microsoft.com/office/drawing/2014/main" id="{A1733043-49AF-455D-99A9-C2AAFB82AD50}"/>
              </a:ext>
            </a:extLst>
          </p:cNvPr>
          <p:cNvSpPr/>
          <p:nvPr userDrawn="1"/>
        </p:nvSpPr>
        <p:spPr>
          <a:xfrm>
            <a:off x="338406" y="617404"/>
            <a:ext cx="2520000" cy="5186053"/>
          </a:xfrm>
          <a:custGeom>
            <a:avLst/>
            <a:gdLst>
              <a:gd name="connsiteX0" fmla="*/ 117608 w 2520000"/>
              <a:gd name="connsiteY0" fmla="*/ 0 h 5186053"/>
              <a:gd name="connsiteX1" fmla="*/ 491012 w 2520000"/>
              <a:gd name="connsiteY1" fmla="*/ 0 h 5186053"/>
              <a:gd name="connsiteX2" fmla="*/ 491012 w 2520000"/>
              <a:gd name="connsiteY2" fmla="*/ 98806 h 5186053"/>
              <a:gd name="connsiteX3" fmla="*/ 554785 w 2520000"/>
              <a:gd name="connsiteY3" fmla="*/ 162579 h 5186053"/>
              <a:gd name="connsiteX4" fmla="*/ 1965215 w 2520000"/>
              <a:gd name="connsiteY4" fmla="*/ 162579 h 5186053"/>
              <a:gd name="connsiteX5" fmla="*/ 2028988 w 2520000"/>
              <a:gd name="connsiteY5" fmla="*/ 98806 h 5186053"/>
              <a:gd name="connsiteX6" fmla="*/ 2028988 w 2520000"/>
              <a:gd name="connsiteY6" fmla="*/ 0 h 5186053"/>
              <a:gd name="connsiteX7" fmla="*/ 2402392 w 2520000"/>
              <a:gd name="connsiteY7" fmla="*/ 0 h 5186053"/>
              <a:gd name="connsiteX8" fmla="*/ 2520000 w 2520000"/>
              <a:gd name="connsiteY8" fmla="*/ 117608 h 5186053"/>
              <a:gd name="connsiteX9" fmla="*/ 2520000 w 2520000"/>
              <a:gd name="connsiteY9" fmla="*/ 5068445 h 5186053"/>
              <a:gd name="connsiteX10" fmla="*/ 2402392 w 2520000"/>
              <a:gd name="connsiteY10" fmla="*/ 5186053 h 5186053"/>
              <a:gd name="connsiteX11" fmla="*/ 117608 w 2520000"/>
              <a:gd name="connsiteY11" fmla="*/ 5186053 h 5186053"/>
              <a:gd name="connsiteX12" fmla="*/ 0 w 2520000"/>
              <a:gd name="connsiteY12" fmla="*/ 5068445 h 5186053"/>
              <a:gd name="connsiteX13" fmla="*/ 0 w 2520000"/>
              <a:gd name="connsiteY13" fmla="*/ 117608 h 5186053"/>
              <a:gd name="connsiteX14" fmla="*/ 117608 w 2520000"/>
              <a:gd name="connsiteY14" fmla="*/ 0 h 518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0000" h="5186053">
                <a:moveTo>
                  <a:pt x="117608" y="0"/>
                </a:moveTo>
                <a:lnTo>
                  <a:pt x="491012" y="0"/>
                </a:lnTo>
                <a:lnTo>
                  <a:pt x="491012" y="98806"/>
                </a:lnTo>
                <a:cubicBezTo>
                  <a:pt x="491012" y="134027"/>
                  <a:pt x="519564" y="162579"/>
                  <a:pt x="554785" y="162579"/>
                </a:cubicBezTo>
                <a:lnTo>
                  <a:pt x="1965215" y="162579"/>
                </a:lnTo>
                <a:cubicBezTo>
                  <a:pt x="2000436" y="162579"/>
                  <a:pt x="2028988" y="134027"/>
                  <a:pt x="2028988" y="98806"/>
                </a:cubicBezTo>
                <a:lnTo>
                  <a:pt x="2028988" y="0"/>
                </a:lnTo>
                <a:lnTo>
                  <a:pt x="2402392" y="0"/>
                </a:lnTo>
                <a:cubicBezTo>
                  <a:pt x="2467345" y="0"/>
                  <a:pt x="2520000" y="52655"/>
                  <a:pt x="2520000" y="117608"/>
                </a:cubicBezTo>
                <a:lnTo>
                  <a:pt x="2520000" y="5068445"/>
                </a:lnTo>
                <a:cubicBezTo>
                  <a:pt x="2520000" y="5133398"/>
                  <a:pt x="2467345" y="5186053"/>
                  <a:pt x="2402392" y="5186053"/>
                </a:cubicBezTo>
                <a:lnTo>
                  <a:pt x="117608" y="5186053"/>
                </a:lnTo>
                <a:cubicBezTo>
                  <a:pt x="52655" y="5186053"/>
                  <a:pt x="0" y="5133398"/>
                  <a:pt x="0" y="5068445"/>
                </a:cubicBezTo>
                <a:lnTo>
                  <a:pt x="0" y="117608"/>
                </a:lnTo>
                <a:cubicBezTo>
                  <a:pt x="0" y="52655"/>
                  <a:pt x="52655" y="0"/>
                  <a:pt x="117608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>
            <a:outerShdw blurRad="139700" dist="38100" dir="24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lvl="0" algn="ctr"/>
            <a:endParaRPr lang="ko-KR" altLang="en-US" sz="750" b="0" i="0" spc="-6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자유형: 도형 40">
            <a:extLst>
              <a:ext uri="{FF2B5EF4-FFF2-40B4-BE49-F238E27FC236}">
                <a16:creationId xmlns="" xmlns:a16="http://schemas.microsoft.com/office/drawing/2014/main" id="{629866E3-C12C-4535-BA44-48EA3BAE4198}"/>
              </a:ext>
            </a:extLst>
          </p:cNvPr>
          <p:cNvSpPr/>
          <p:nvPr userDrawn="1"/>
        </p:nvSpPr>
        <p:spPr>
          <a:xfrm>
            <a:off x="335674" y="619795"/>
            <a:ext cx="2520000" cy="267135"/>
          </a:xfrm>
          <a:custGeom>
            <a:avLst/>
            <a:gdLst>
              <a:gd name="connsiteX0" fmla="*/ 117608 w 2520000"/>
              <a:gd name="connsiteY0" fmla="*/ 0 h 267135"/>
              <a:gd name="connsiteX1" fmla="*/ 491012 w 2520000"/>
              <a:gd name="connsiteY1" fmla="*/ 0 h 267135"/>
              <a:gd name="connsiteX2" fmla="*/ 491012 w 2520000"/>
              <a:gd name="connsiteY2" fmla="*/ 98806 h 267135"/>
              <a:gd name="connsiteX3" fmla="*/ 554785 w 2520000"/>
              <a:gd name="connsiteY3" fmla="*/ 162579 h 267135"/>
              <a:gd name="connsiteX4" fmla="*/ 1965215 w 2520000"/>
              <a:gd name="connsiteY4" fmla="*/ 162579 h 267135"/>
              <a:gd name="connsiteX5" fmla="*/ 2028988 w 2520000"/>
              <a:gd name="connsiteY5" fmla="*/ 98806 h 267135"/>
              <a:gd name="connsiteX6" fmla="*/ 2028988 w 2520000"/>
              <a:gd name="connsiteY6" fmla="*/ 0 h 267135"/>
              <a:gd name="connsiteX7" fmla="*/ 2402392 w 2520000"/>
              <a:gd name="connsiteY7" fmla="*/ 0 h 267135"/>
              <a:gd name="connsiteX8" fmla="*/ 2520000 w 2520000"/>
              <a:gd name="connsiteY8" fmla="*/ 117608 h 267135"/>
              <a:gd name="connsiteX9" fmla="*/ 2520000 w 2520000"/>
              <a:gd name="connsiteY9" fmla="*/ 267135 h 267135"/>
              <a:gd name="connsiteX10" fmla="*/ 0 w 2520000"/>
              <a:gd name="connsiteY10" fmla="*/ 267135 h 267135"/>
              <a:gd name="connsiteX11" fmla="*/ 0 w 2520000"/>
              <a:gd name="connsiteY11" fmla="*/ 117608 h 267135"/>
              <a:gd name="connsiteX12" fmla="*/ 117608 w 2520000"/>
              <a:gd name="connsiteY12" fmla="*/ 0 h 26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0000" h="267135">
                <a:moveTo>
                  <a:pt x="117608" y="0"/>
                </a:moveTo>
                <a:lnTo>
                  <a:pt x="491012" y="0"/>
                </a:lnTo>
                <a:lnTo>
                  <a:pt x="491012" y="98806"/>
                </a:lnTo>
                <a:cubicBezTo>
                  <a:pt x="491012" y="134027"/>
                  <a:pt x="519564" y="162579"/>
                  <a:pt x="554785" y="162579"/>
                </a:cubicBezTo>
                <a:lnTo>
                  <a:pt x="1965215" y="162579"/>
                </a:lnTo>
                <a:cubicBezTo>
                  <a:pt x="2000436" y="162579"/>
                  <a:pt x="2028988" y="134027"/>
                  <a:pt x="2028988" y="98806"/>
                </a:cubicBezTo>
                <a:lnTo>
                  <a:pt x="2028988" y="0"/>
                </a:lnTo>
                <a:lnTo>
                  <a:pt x="2402392" y="0"/>
                </a:lnTo>
                <a:cubicBezTo>
                  <a:pt x="2467345" y="0"/>
                  <a:pt x="2520000" y="52655"/>
                  <a:pt x="2520000" y="117608"/>
                </a:cubicBezTo>
                <a:lnTo>
                  <a:pt x="2520000" y="267135"/>
                </a:lnTo>
                <a:lnTo>
                  <a:pt x="0" y="267135"/>
                </a:lnTo>
                <a:lnTo>
                  <a:pt x="0" y="117608"/>
                </a:lnTo>
                <a:cubicBezTo>
                  <a:pt x="0" y="52655"/>
                  <a:pt x="52655" y="0"/>
                  <a:pt x="117608" y="0"/>
                </a:cubicBezTo>
                <a:close/>
              </a:path>
            </a:pathLst>
          </a:custGeom>
          <a:solidFill>
            <a:srgbClr val="7F7F7F"/>
          </a:solidFill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lvl="0" algn="ctr">
              <a:lnSpc>
                <a:spcPct val="125000"/>
              </a:lnSpc>
            </a:pPr>
            <a:endParaRPr lang="ko-KR" altLang="en-US" sz="700" b="0" i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자유형: 도형 42">
            <a:extLst>
              <a:ext uri="{FF2B5EF4-FFF2-40B4-BE49-F238E27FC236}">
                <a16:creationId xmlns="" xmlns:a16="http://schemas.microsoft.com/office/drawing/2014/main" id="{B2F97511-3997-48AD-8050-BABD06741F3F}"/>
              </a:ext>
            </a:extLst>
          </p:cNvPr>
          <p:cNvSpPr/>
          <p:nvPr userDrawn="1"/>
        </p:nvSpPr>
        <p:spPr>
          <a:xfrm>
            <a:off x="335674" y="886931"/>
            <a:ext cx="2520000" cy="4916526"/>
          </a:xfrm>
          <a:custGeom>
            <a:avLst/>
            <a:gdLst>
              <a:gd name="connsiteX0" fmla="*/ 0 w 2520000"/>
              <a:gd name="connsiteY0" fmla="*/ 0 h 4602046"/>
              <a:gd name="connsiteX1" fmla="*/ 2520000 w 2520000"/>
              <a:gd name="connsiteY1" fmla="*/ 0 h 4602046"/>
              <a:gd name="connsiteX2" fmla="*/ 2520000 w 2520000"/>
              <a:gd name="connsiteY2" fmla="*/ 4602046 h 4602046"/>
              <a:gd name="connsiteX3" fmla="*/ 0 w 2520000"/>
              <a:gd name="connsiteY3" fmla="*/ 4602046 h 4602046"/>
              <a:gd name="connsiteX4" fmla="*/ 0 w 2520000"/>
              <a:gd name="connsiteY4" fmla="*/ 0 h 460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4602046">
                <a:moveTo>
                  <a:pt x="0" y="0"/>
                </a:moveTo>
                <a:lnTo>
                  <a:pt x="2520000" y="0"/>
                </a:lnTo>
                <a:lnTo>
                  <a:pt x="2520000" y="4602046"/>
                </a:lnTo>
                <a:lnTo>
                  <a:pt x="0" y="460204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lvl="0" algn="ctr">
              <a:lnSpc>
                <a:spcPct val="125000"/>
              </a:lnSpc>
            </a:pPr>
            <a:endParaRPr lang="ko-KR" altLang="en-US" sz="700" b="0" i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="" xmlns:a16="http://schemas.microsoft.com/office/drawing/2014/main" id="{85913C7C-05BC-48F9-B6BB-4B6041F3E752}"/>
              </a:ext>
            </a:extLst>
          </p:cNvPr>
          <p:cNvSpPr/>
          <p:nvPr userDrawn="1"/>
        </p:nvSpPr>
        <p:spPr>
          <a:xfrm>
            <a:off x="335370" y="886930"/>
            <a:ext cx="2520000" cy="31687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lvl="0" algn="ctr">
              <a:lnSpc>
                <a:spcPct val="125000"/>
              </a:lnSpc>
            </a:pPr>
            <a:endParaRPr lang="ko-KR" altLang="en-US" sz="700" b="0" i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="" xmlns:a16="http://schemas.microsoft.com/office/drawing/2014/main" id="{3E1E1621-7488-4261-8191-C0944099131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C6C8C7"/>
              </a:clrFrom>
              <a:clrTo>
                <a:srgbClr val="C6C8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3" t="22211" r="12639" b="53037"/>
          <a:stretch/>
        </p:blipFill>
        <p:spPr bwMode="auto">
          <a:xfrm>
            <a:off x="2405841" y="720563"/>
            <a:ext cx="405804" cy="9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1870BA7-57B6-4415-BCBE-5FD185676365}"/>
              </a:ext>
            </a:extLst>
          </p:cNvPr>
          <p:cNvSpPr txBox="1"/>
          <p:nvPr userDrawn="1"/>
        </p:nvSpPr>
        <p:spPr>
          <a:xfrm>
            <a:off x="455914" y="716260"/>
            <a:ext cx="279977" cy="1077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altLang="ko-KR" sz="700" b="0" i="0" spc="-6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 : 30</a:t>
            </a:r>
            <a:endParaRPr lang="ko-KR" altLang="en-US" sz="700" b="0" i="0" spc="-60" dirty="0" err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7" name="자유형: 도형 106">
            <a:extLst>
              <a:ext uri="{FF2B5EF4-FFF2-40B4-BE49-F238E27FC236}">
                <a16:creationId xmlns="" xmlns:a16="http://schemas.microsoft.com/office/drawing/2014/main" id="{9AA2CBA4-553B-44D3-BB80-1A01622F537A}"/>
              </a:ext>
            </a:extLst>
          </p:cNvPr>
          <p:cNvSpPr/>
          <p:nvPr userDrawn="1"/>
        </p:nvSpPr>
        <p:spPr>
          <a:xfrm>
            <a:off x="985702" y="643889"/>
            <a:ext cx="1219336" cy="90058"/>
          </a:xfrm>
          <a:custGeom>
            <a:avLst/>
            <a:gdLst>
              <a:gd name="connsiteX0" fmla="*/ 0 w 1329304"/>
              <a:gd name="connsiteY0" fmla="*/ 0 h 80010"/>
              <a:gd name="connsiteX1" fmla="*/ 1329304 w 1329304"/>
              <a:gd name="connsiteY1" fmla="*/ 0 h 80010"/>
              <a:gd name="connsiteX2" fmla="*/ 1329304 w 1329304"/>
              <a:gd name="connsiteY2" fmla="*/ 25067 h 80010"/>
              <a:gd name="connsiteX3" fmla="*/ 1274361 w 1329304"/>
              <a:gd name="connsiteY3" fmla="*/ 80010 h 80010"/>
              <a:gd name="connsiteX4" fmla="*/ 54943 w 1329304"/>
              <a:gd name="connsiteY4" fmla="*/ 80010 h 80010"/>
              <a:gd name="connsiteX5" fmla="*/ 0 w 1329304"/>
              <a:gd name="connsiteY5" fmla="*/ 25067 h 80010"/>
              <a:gd name="connsiteX6" fmla="*/ 0 w 1329304"/>
              <a:gd name="connsiteY6" fmla="*/ 0 h 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304" h="80010">
                <a:moveTo>
                  <a:pt x="0" y="0"/>
                </a:moveTo>
                <a:lnTo>
                  <a:pt x="1329304" y="0"/>
                </a:lnTo>
                <a:lnTo>
                  <a:pt x="1329304" y="25067"/>
                </a:lnTo>
                <a:cubicBezTo>
                  <a:pt x="1329304" y="55411"/>
                  <a:pt x="1304705" y="80010"/>
                  <a:pt x="1274361" y="80010"/>
                </a:cubicBezTo>
                <a:lnTo>
                  <a:pt x="54943" y="80010"/>
                </a:lnTo>
                <a:cubicBezTo>
                  <a:pt x="24599" y="80010"/>
                  <a:pt x="0" y="55411"/>
                  <a:pt x="0" y="25067"/>
                </a:cubicBez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 b="0" i="0" dirty="0" err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="" xmlns:a16="http://schemas.microsoft.com/office/drawing/2014/main" id="{0B1E7F44-3C92-4298-BE50-F1C9CAE277D6}"/>
              </a:ext>
            </a:extLst>
          </p:cNvPr>
          <p:cNvGrpSpPr/>
          <p:nvPr userDrawn="1"/>
        </p:nvGrpSpPr>
        <p:grpSpPr>
          <a:xfrm>
            <a:off x="257790" y="5721999"/>
            <a:ext cx="2793823" cy="166023"/>
            <a:chOff x="3188494" y="523254"/>
            <a:chExt cx="2793823" cy="166023"/>
          </a:xfrm>
        </p:grpSpPr>
        <p:grpSp>
          <p:nvGrpSpPr>
            <p:cNvPr id="34" name="그룹 33">
              <a:extLst>
                <a:ext uri="{FF2B5EF4-FFF2-40B4-BE49-F238E27FC236}">
                  <a16:creationId xmlns="" xmlns:a16="http://schemas.microsoft.com/office/drawing/2014/main" id="{9B99B727-B94C-48B0-84C3-FA08B3951647}"/>
                </a:ext>
              </a:extLst>
            </p:cNvPr>
            <p:cNvGrpSpPr/>
            <p:nvPr userDrawn="1"/>
          </p:nvGrpSpPr>
          <p:grpSpPr>
            <a:xfrm>
              <a:off x="3188494" y="543371"/>
              <a:ext cx="2775209" cy="131079"/>
              <a:chOff x="196430" y="6285798"/>
              <a:chExt cx="2859024" cy="131079"/>
            </a:xfrm>
          </p:grpSpPr>
          <p:grpSp>
            <p:nvGrpSpPr>
              <p:cNvPr id="36" name="그룹 35">
                <a:extLst>
                  <a:ext uri="{FF2B5EF4-FFF2-40B4-BE49-F238E27FC236}">
                    <a16:creationId xmlns="" xmlns:a16="http://schemas.microsoft.com/office/drawing/2014/main" id="{A73A6993-3F05-4B1F-847A-6AEF408346FC}"/>
                  </a:ext>
                </a:extLst>
              </p:cNvPr>
              <p:cNvGrpSpPr/>
              <p:nvPr userDrawn="1"/>
            </p:nvGrpSpPr>
            <p:grpSpPr>
              <a:xfrm>
                <a:off x="196430" y="6285798"/>
                <a:ext cx="2783808" cy="131079"/>
                <a:chOff x="190388" y="6150961"/>
                <a:chExt cx="2844000" cy="131079"/>
              </a:xfrm>
            </p:grpSpPr>
            <p:sp>
              <p:nvSpPr>
                <p:cNvPr id="38" name="직사각형 37">
                  <a:extLst>
                    <a:ext uri="{FF2B5EF4-FFF2-40B4-BE49-F238E27FC236}">
                      <a16:creationId xmlns="" xmlns:a16="http://schemas.microsoft.com/office/drawing/2014/main" id="{B1E071A9-06AB-445C-92EE-5EDB5833ECE1}"/>
                    </a:ext>
                  </a:extLst>
                </p:cNvPr>
                <p:cNvSpPr/>
                <p:nvPr userDrawn="1"/>
              </p:nvSpPr>
              <p:spPr>
                <a:xfrm>
                  <a:off x="190388" y="6150961"/>
                  <a:ext cx="2844000" cy="13107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1200" b="0" i="0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cxnSp>
              <p:nvCxnSpPr>
                <p:cNvPr id="39" name="직선 연결선 38">
                  <a:extLst>
                    <a:ext uri="{FF2B5EF4-FFF2-40B4-BE49-F238E27FC236}">
                      <a16:creationId xmlns="" xmlns:a16="http://schemas.microsoft.com/office/drawing/2014/main" id="{C3E3107B-8CF6-4453-A5B0-DA40EFB528D0}"/>
                    </a:ext>
                  </a:extLst>
                </p:cNvPr>
                <p:cNvCxnSpPr>
                  <a:cxnSpLocks/>
                  <a:stCxn id="38" idx="1"/>
                  <a:endCxn id="38" idx="3"/>
                </p:cNvCxnSpPr>
                <p:nvPr userDrawn="1"/>
              </p:nvCxnSpPr>
              <p:spPr>
                <a:xfrm>
                  <a:off x="190388" y="6216501"/>
                  <a:ext cx="2844000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직사각형 36">
                <a:extLst>
                  <a:ext uri="{FF2B5EF4-FFF2-40B4-BE49-F238E27FC236}">
                    <a16:creationId xmlns="" xmlns:a16="http://schemas.microsoft.com/office/drawing/2014/main" id="{E98FABBB-EBE0-463D-B100-20DEEB9DD6D2}"/>
                  </a:ext>
                </a:extLst>
              </p:cNvPr>
              <p:cNvSpPr/>
              <p:nvPr userDrawn="1"/>
            </p:nvSpPr>
            <p:spPr>
              <a:xfrm>
                <a:off x="2964918" y="6357148"/>
                <a:ext cx="90536" cy="597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0" i="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pic>
          <p:nvPicPr>
            <p:cNvPr id="35" name="그림 34">
              <a:extLst>
                <a:ext uri="{FF2B5EF4-FFF2-40B4-BE49-F238E27FC236}">
                  <a16:creationId xmlns="" xmlns:a16="http://schemas.microsoft.com/office/drawing/2014/main" id="{A26223CA-392F-4570-9D95-9E8308976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0000">
              <a:off x="5816294" y="523254"/>
              <a:ext cx="166023" cy="166023"/>
            </a:xfrm>
            <a:prstGeom prst="rect">
              <a:avLst/>
            </a:prstGeom>
          </p:spPr>
        </p:pic>
      </p:grpSp>
      <p:graphicFrame>
        <p:nvGraphicFramePr>
          <p:cNvPr id="42" name="표 41">
            <a:extLst>
              <a:ext uri="{FF2B5EF4-FFF2-40B4-BE49-F238E27FC236}">
                <a16:creationId xmlns="" xmlns:a16="http://schemas.microsoft.com/office/drawing/2014/main" id="{3602D6A0-9A97-350D-24C9-3F246A91803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35029131"/>
              </p:ext>
            </p:extLst>
          </p:nvPr>
        </p:nvGraphicFramePr>
        <p:xfrm>
          <a:off x="0" y="0"/>
          <a:ext cx="9371301" cy="2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00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61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88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="" xmlns:a16="http://schemas.microsoft.com/office/drawing/2014/main" val="2753145844"/>
                    </a:ext>
                  </a:extLst>
                </a:gridCol>
                <a:gridCol w="2331422">
                  <a:extLst>
                    <a:ext uri="{9D8B030D-6E8A-4147-A177-3AD203B41FA5}">
                      <a16:colId xmlns="" xmlns:a16="http://schemas.microsoft.com/office/drawing/2014/main" val="2476304833"/>
                    </a:ext>
                  </a:extLst>
                </a:gridCol>
                <a:gridCol w="626198">
                  <a:extLst>
                    <a:ext uri="{9D8B030D-6E8A-4147-A177-3AD203B41FA5}">
                      <a16:colId xmlns="" xmlns:a16="http://schemas.microsoft.com/office/drawing/2014/main" val="422312856"/>
                    </a:ext>
                  </a:extLst>
                </a:gridCol>
                <a:gridCol w="1289231">
                  <a:extLst>
                    <a:ext uri="{9D8B030D-6E8A-4147-A177-3AD203B41FA5}">
                      <a16:colId xmlns="" xmlns:a16="http://schemas.microsoft.com/office/drawing/2014/main" val="3657905057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</a:t>
                      </a:r>
                      <a:r>
                        <a:rPr lang="en-US" altLang="ko-KR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50" b="0" i="0" spc="-6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화면명</a:t>
                      </a:r>
                      <a:endParaRPr lang="ko-KR" altLang="en-US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요구사항 </a:t>
                      </a:r>
                      <a:r>
                        <a:rPr lang="en-US" altLang="ko-KR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작성자</a:t>
                      </a:r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내용 개체 틀 3">
            <a:extLst>
              <a:ext uri="{FF2B5EF4-FFF2-40B4-BE49-F238E27FC236}">
                <a16:creationId xmlns="" xmlns:a16="http://schemas.microsoft.com/office/drawing/2014/main" id="{D70D570A-AE8A-1A6D-90A8-5FCE45864EF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771" y="0"/>
            <a:ext cx="1427929" cy="215900"/>
          </a:xfrm>
          <a:prstGeom prst="rect">
            <a:avLst/>
          </a:prstGeom>
        </p:spPr>
        <p:txBody>
          <a:bodyPr lIns="36000" tIns="36000" rIns="36000" bIns="360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lang="ko-KR" altLang="en-US" sz="750" b="0" i="0" kern="1200" spc="-6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ko-KR" altLang="en-US" dirty="0"/>
              <a:t>화면</a:t>
            </a:r>
            <a:r>
              <a:rPr lang="en-US" altLang="ko-KR" dirty="0"/>
              <a:t>ID</a:t>
            </a:r>
            <a:endParaRPr lang="ko-KR" altLang="en-US" dirty="0"/>
          </a:p>
        </p:txBody>
      </p:sp>
      <p:sp>
        <p:nvSpPr>
          <p:cNvPr id="50" name="내용 개체 틀 5">
            <a:extLst>
              <a:ext uri="{FF2B5EF4-FFF2-40B4-BE49-F238E27FC236}">
                <a16:creationId xmlns="" xmlns:a16="http://schemas.microsoft.com/office/drawing/2014/main" id="{54996E39-00D2-D131-731F-9AFC5F414F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679700" y="0"/>
            <a:ext cx="1752600" cy="21590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marL="0" indent="0">
              <a:buNone/>
              <a:defRPr lang="ko-KR" altLang="en-US" sz="750" b="0" spc="-60" baseline="0" dirty="0" smtClean="0"/>
            </a:lvl1pPr>
            <a:lvl2pPr>
              <a:defRPr lang="ko-KR" altLang="en-US" dirty="0" smtClean="0"/>
            </a:lvl2pPr>
            <a:lvl3pPr>
              <a:defRPr lang="ko-KR" altLang="en-US" dirty="0" smtClean="0"/>
            </a:lvl3pPr>
            <a:lvl4pPr>
              <a:defRPr lang="ko-KR" altLang="en-US" dirty="0" smtClean="0"/>
            </a:lvl4pPr>
            <a:lvl5pPr>
              <a:defRPr lang="ko-KR" altLang="en-US" dirty="0"/>
            </a:lvl5pPr>
          </a:lstStyle>
          <a:p>
            <a:pPr marL="228600" lvl="0" indent="-228600"/>
            <a:r>
              <a:rPr lang="ko-KR" altLang="en-US" dirty="0" err="1"/>
              <a:t>화면명</a:t>
            </a:r>
            <a:endParaRPr lang="ko-KR" altLang="en-US" dirty="0"/>
          </a:p>
        </p:txBody>
      </p:sp>
      <p:sp>
        <p:nvSpPr>
          <p:cNvPr id="51" name="내용 개체 틀 8">
            <a:extLst>
              <a:ext uri="{FF2B5EF4-FFF2-40B4-BE49-F238E27FC236}">
                <a16:creationId xmlns="" xmlns:a16="http://schemas.microsoft.com/office/drawing/2014/main" id="{0DFEAF8E-D477-76DC-AAD5-F7A80560246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18100" y="0"/>
            <a:ext cx="2343150" cy="21590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marL="0" indent="0">
              <a:buNone/>
              <a:defRPr lang="ko-KR" altLang="en-US" sz="750" b="0" spc="-60" baseline="0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marL="228600" lvl="0" indent="-228600"/>
            <a:r>
              <a:rPr lang="ko-KR" altLang="en-US" dirty="0"/>
              <a:t>요구사항</a:t>
            </a:r>
            <a:r>
              <a:rPr lang="en-US" altLang="ko-KR" dirty="0"/>
              <a:t>ID</a:t>
            </a:r>
            <a:endParaRPr lang="ko-KR" altLang="en-US" dirty="0"/>
          </a:p>
        </p:txBody>
      </p:sp>
      <p:sp>
        <p:nvSpPr>
          <p:cNvPr id="52" name="내용 개체 틀 8">
            <a:extLst>
              <a:ext uri="{FF2B5EF4-FFF2-40B4-BE49-F238E27FC236}">
                <a16:creationId xmlns="" xmlns:a16="http://schemas.microsoft.com/office/drawing/2014/main" id="{B4CE734E-5317-0FAA-DD63-34EB75DE18F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83549" y="0"/>
            <a:ext cx="1287751" cy="21590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marL="0" indent="0">
              <a:buNone/>
              <a:defRPr lang="ko-KR" altLang="en-US" sz="750" b="0" spc="-60" baseline="0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marL="228600" lvl="0" indent="-228600"/>
            <a:r>
              <a:rPr lang="ko-KR" altLang="en-US" dirty="0"/>
              <a:t>홍길동</a:t>
            </a:r>
          </a:p>
        </p:txBody>
      </p:sp>
      <p:sp>
        <p:nvSpPr>
          <p:cNvPr id="3" name="Arrow Left">
            <a:extLst>
              <a:ext uri="{FF2B5EF4-FFF2-40B4-BE49-F238E27FC236}">
                <a16:creationId xmlns="" xmlns:a16="http://schemas.microsoft.com/office/drawing/2014/main" id="{F24AE82A-43D3-09A3-53A7-AB0C2DB272D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55914" y="1004122"/>
            <a:ext cx="112713" cy="79375"/>
          </a:xfrm>
          <a:custGeom>
            <a:avLst/>
            <a:gdLst>
              <a:gd name="T0" fmla="*/ 164 w 463"/>
              <a:gd name="T1" fmla="*/ 0 h 326"/>
              <a:gd name="T2" fmla="*/ 155 w 463"/>
              <a:gd name="T3" fmla="*/ 4 h 326"/>
              <a:gd name="T4" fmla="*/ 0 w 463"/>
              <a:gd name="T5" fmla="*/ 159 h 326"/>
              <a:gd name="T6" fmla="*/ 155 w 463"/>
              <a:gd name="T7" fmla="*/ 313 h 326"/>
              <a:gd name="T8" fmla="*/ 174 w 463"/>
              <a:gd name="T9" fmla="*/ 294 h 326"/>
              <a:gd name="T10" fmla="*/ 51 w 463"/>
              <a:gd name="T11" fmla="*/ 172 h 326"/>
              <a:gd name="T12" fmla="*/ 445 w 463"/>
              <a:gd name="T13" fmla="*/ 172 h 326"/>
              <a:gd name="T14" fmla="*/ 445 w 463"/>
              <a:gd name="T15" fmla="*/ 145 h 326"/>
              <a:gd name="T16" fmla="*/ 51 w 463"/>
              <a:gd name="T17" fmla="*/ 145 h 326"/>
              <a:gd name="T18" fmla="*/ 174 w 463"/>
              <a:gd name="T19" fmla="*/ 23 h 326"/>
              <a:gd name="T20" fmla="*/ 164 w 463"/>
              <a:gd name="T21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3" h="326">
                <a:moveTo>
                  <a:pt x="164" y="0"/>
                </a:moveTo>
                <a:cubicBezTo>
                  <a:pt x="161" y="0"/>
                  <a:pt x="157" y="1"/>
                  <a:pt x="155" y="4"/>
                </a:cubicBezTo>
                <a:lnTo>
                  <a:pt x="0" y="159"/>
                </a:lnTo>
                <a:lnTo>
                  <a:pt x="155" y="313"/>
                </a:lnTo>
                <a:cubicBezTo>
                  <a:pt x="167" y="326"/>
                  <a:pt x="187" y="307"/>
                  <a:pt x="174" y="294"/>
                </a:cubicBezTo>
                <a:lnTo>
                  <a:pt x="51" y="172"/>
                </a:lnTo>
                <a:lnTo>
                  <a:pt x="445" y="172"/>
                </a:lnTo>
                <a:cubicBezTo>
                  <a:pt x="463" y="172"/>
                  <a:pt x="463" y="145"/>
                  <a:pt x="445" y="145"/>
                </a:cubicBezTo>
                <a:lnTo>
                  <a:pt x="51" y="145"/>
                </a:lnTo>
                <a:lnTo>
                  <a:pt x="174" y="23"/>
                </a:lnTo>
                <a:cubicBezTo>
                  <a:pt x="182" y="14"/>
                  <a:pt x="176" y="0"/>
                  <a:pt x="164" y="0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 i="0" dirty="0">
              <a:latin typeface="Segoe UI" panose="020B0502040204020203" pitchFamily="34" charset="0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4" name="텍스트 개체 틀 10">
            <a:extLst>
              <a:ext uri="{FF2B5EF4-FFF2-40B4-BE49-F238E27FC236}">
                <a16:creationId xmlns="" xmlns:a16="http://schemas.microsoft.com/office/drawing/2014/main" id="{94A9B435-B451-C42F-E784-1CC799D283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4061" y="945913"/>
            <a:ext cx="1225654" cy="203133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>
            <a:lvl1pPr marL="0" indent="0" algn="ctr">
              <a:buNone/>
              <a:defRPr sz="800" b="0" i="0" spc="-6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5" name="자유형: 도형 4">
            <a:extLst>
              <a:ext uri="{FF2B5EF4-FFF2-40B4-BE49-F238E27FC236}">
                <a16:creationId xmlns="" xmlns:a16="http://schemas.microsoft.com/office/drawing/2014/main" id="{C805C7A9-1F24-0019-6E1D-A9D638BF951F}"/>
              </a:ext>
            </a:extLst>
          </p:cNvPr>
          <p:cNvSpPr/>
          <p:nvPr userDrawn="1"/>
        </p:nvSpPr>
        <p:spPr>
          <a:xfrm>
            <a:off x="3251788" y="617404"/>
            <a:ext cx="2520000" cy="5186053"/>
          </a:xfrm>
          <a:custGeom>
            <a:avLst/>
            <a:gdLst>
              <a:gd name="connsiteX0" fmla="*/ 117608 w 2520000"/>
              <a:gd name="connsiteY0" fmla="*/ 0 h 5186053"/>
              <a:gd name="connsiteX1" fmla="*/ 491012 w 2520000"/>
              <a:gd name="connsiteY1" fmla="*/ 0 h 5186053"/>
              <a:gd name="connsiteX2" fmla="*/ 491012 w 2520000"/>
              <a:gd name="connsiteY2" fmla="*/ 98806 h 5186053"/>
              <a:gd name="connsiteX3" fmla="*/ 554785 w 2520000"/>
              <a:gd name="connsiteY3" fmla="*/ 162579 h 5186053"/>
              <a:gd name="connsiteX4" fmla="*/ 1965215 w 2520000"/>
              <a:gd name="connsiteY4" fmla="*/ 162579 h 5186053"/>
              <a:gd name="connsiteX5" fmla="*/ 2028988 w 2520000"/>
              <a:gd name="connsiteY5" fmla="*/ 98806 h 5186053"/>
              <a:gd name="connsiteX6" fmla="*/ 2028988 w 2520000"/>
              <a:gd name="connsiteY6" fmla="*/ 0 h 5186053"/>
              <a:gd name="connsiteX7" fmla="*/ 2402392 w 2520000"/>
              <a:gd name="connsiteY7" fmla="*/ 0 h 5186053"/>
              <a:gd name="connsiteX8" fmla="*/ 2520000 w 2520000"/>
              <a:gd name="connsiteY8" fmla="*/ 117608 h 5186053"/>
              <a:gd name="connsiteX9" fmla="*/ 2520000 w 2520000"/>
              <a:gd name="connsiteY9" fmla="*/ 5068445 h 5186053"/>
              <a:gd name="connsiteX10" fmla="*/ 2402392 w 2520000"/>
              <a:gd name="connsiteY10" fmla="*/ 5186053 h 5186053"/>
              <a:gd name="connsiteX11" fmla="*/ 117608 w 2520000"/>
              <a:gd name="connsiteY11" fmla="*/ 5186053 h 5186053"/>
              <a:gd name="connsiteX12" fmla="*/ 0 w 2520000"/>
              <a:gd name="connsiteY12" fmla="*/ 5068445 h 5186053"/>
              <a:gd name="connsiteX13" fmla="*/ 0 w 2520000"/>
              <a:gd name="connsiteY13" fmla="*/ 117608 h 5186053"/>
              <a:gd name="connsiteX14" fmla="*/ 117608 w 2520000"/>
              <a:gd name="connsiteY14" fmla="*/ 0 h 518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0000" h="5186053">
                <a:moveTo>
                  <a:pt x="117608" y="0"/>
                </a:moveTo>
                <a:lnTo>
                  <a:pt x="491012" y="0"/>
                </a:lnTo>
                <a:lnTo>
                  <a:pt x="491012" y="98806"/>
                </a:lnTo>
                <a:cubicBezTo>
                  <a:pt x="491012" y="134027"/>
                  <a:pt x="519564" y="162579"/>
                  <a:pt x="554785" y="162579"/>
                </a:cubicBezTo>
                <a:lnTo>
                  <a:pt x="1965215" y="162579"/>
                </a:lnTo>
                <a:cubicBezTo>
                  <a:pt x="2000436" y="162579"/>
                  <a:pt x="2028988" y="134027"/>
                  <a:pt x="2028988" y="98806"/>
                </a:cubicBezTo>
                <a:lnTo>
                  <a:pt x="2028988" y="0"/>
                </a:lnTo>
                <a:lnTo>
                  <a:pt x="2402392" y="0"/>
                </a:lnTo>
                <a:cubicBezTo>
                  <a:pt x="2467345" y="0"/>
                  <a:pt x="2520000" y="52655"/>
                  <a:pt x="2520000" y="117608"/>
                </a:cubicBezTo>
                <a:lnTo>
                  <a:pt x="2520000" y="5068445"/>
                </a:lnTo>
                <a:cubicBezTo>
                  <a:pt x="2520000" y="5133398"/>
                  <a:pt x="2467345" y="5186053"/>
                  <a:pt x="2402392" y="5186053"/>
                </a:cubicBezTo>
                <a:lnTo>
                  <a:pt x="117608" y="5186053"/>
                </a:lnTo>
                <a:cubicBezTo>
                  <a:pt x="52655" y="5186053"/>
                  <a:pt x="0" y="5133398"/>
                  <a:pt x="0" y="5068445"/>
                </a:cubicBezTo>
                <a:lnTo>
                  <a:pt x="0" y="117608"/>
                </a:lnTo>
                <a:cubicBezTo>
                  <a:pt x="0" y="52655"/>
                  <a:pt x="52655" y="0"/>
                  <a:pt x="117608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>
            <a:outerShdw blurRad="139700" dist="38100" dir="24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lvl="0" algn="ctr"/>
            <a:endParaRPr lang="ko-KR" altLang="en-US" sz="750" b="0" i="0" spc="-6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자유형: 도형 5">
            <a:extLst>
              <a:ext uri="{FF2B5EF4-FFF2-40B4-BE49-F238E27FC236}">
                <a16:creationId xmlns="" xmlns:a16="http://schemas.microsoft.com/office/drawing/2014/main" id="{306D495A-DA95-F8F5-2034-51538FB21AAC}"/>
              </a:ext>
            </a:extLst>
          </p:cNvPr>
          <p:cNvSpPr/>
          <p:nvPr userDrawn="1"/>
        </p:nvSpPr>
        <p:spPr>
          <a:xfrm>
            <a:off x="3249056" y="666067"/>
            <a:ext cx="2520000" cy="4822910"/>
          </a:xfrm>
          <a:custGeom>
            <a:avLst/>
            <a:gdLst>
              <a:gd name="connsiteX0" fmla="*/ 0 w 2520000"/>
              <a:gd name="connsiteY0" fmla="*/ 0 h 4602046"/>
              <a:gd name="connsiteX1" fmla="*/ 2520000 w 2520000"/>
              <a:gd name="connsiteY1" fmla="*/ 0 h 4602046"/>
              <a:gd name="connsiteX2" fmla="*/ 2520000 w 2520000"/>
              <a:gd name="connsiteY2" fmla="*/ 4602046 h 4602046"/>
              <a:gd name="connsiteX3" fmla="*/ 0 w 2520000"/>
              <a:gd name="connsiteY3" fmla="*/ 4602046 h 4602046"/>
              <a:gd name="connsiteX4" fmla="*/ 0 w 2520000"/>
              <a:gd name="connsiteY4" fmla="*/ 0 h 460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4602046">
                <a:moveTo>
                  <a:pt x="0" y="0"/>
                </a:moveTo>
                <a:lnTo>
                  <a:pt x="2520000" y="0"/>
                </a:lnTo>
                <a:lnTo>
                  <a:pt x="2520000" y="4602046"/>
                </a:lnTo>
                <a:lnTo>
                  <a:pt x="0" y="460204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lvl="0" algn="ctr">
              <a:lnSpc>
                <a:spcPct val="125000"/>
              </a:lnSpc>
            </a:pPr>
            <a:endParaRPr lang="ko-KR" altLang="en-US" sz="700" b="0" i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6B664E5B-E85B-06C8-33AD-7ABA9F565BF0}"/>
              </a:ext>
            </a:extLst>
          </p:cNvPr>
          <p:cNvGrpSpPr/>
          <p:nvPr userDrawn="1"/>
        </p:nvGrpSpPr>
        <p:grpSpPr>
          <a:xfrm>
            <a:off x="3171572" y="580410"/>
            <a:ext cx="2793823" cy="166023"/>
            <a:chOff x="3188494" y="523254"/>
            <a:chExt cx="2793823" cy="166023"/>
          </a:xfrm>
        </p:grpSpPr>
        <p:grpSp>
          <p:nvGrpSpPr>
            <p:cNvPr id="8" name="그룹 7">
              <a:extLst>
                <a:ext uri="{FF2B5EF4-FFF2-40B4-BE49-F238E27FC236}">
                  <a16:creationId xmlns="" xmlns:a16="http://schemas.microsoft.com/office/drawing/2014/main" id="{9265291C-5213-58F9-BF9D-24F0991399D8}"/>
                </a:ext>
              </a:extLst>
            </p:cNvPr>
            <p:cNvGrpSpPr/>
            <p:nvPr userDrawn="1"/>
          </p:nvGrpSpPr>
          <p:grpSpPr>
            <a:xfrm>
              <a:off x="3188494" y="543371"/>
              <a:ext cx="2775209" cy="131079"/>
              <a:chOff x="196430" y="6285798"/>
              <a:chExt cx="2859024" cy="131079"/>
            </a:xfrm>
          </p:grpSpPr>
          <p:grpSp>
            <p:nvGrpSpPr>
              <p:cNvPr id="10" name="그룹 9">
                <a:extLst>
                  <a:ext uri="{FF2B5EF4-FFF2-40B4-BE49-F238E27FC236}">
                    <a16:creationId xmlns="" xmlns:a16="http://schemas.microsoft.com/office/drawing/2014/main" id="{53C8A929-2193-F30A-4070-B1D08B516EA4}"/>
                  </a:ext>
                </a:extLst>
              </p:cNvPr>
              <p:cNvGrpSpPr/>
              <p:nvPr userDrawn="1"/>
            </p:nvGrpSpPr>
            <p:grpSpPr>
              <a:xfrm>
                <a:off x="196430" y="6285798"/>
                <a:ext cx="2783808" cy="131079"/>
                <a:chOff x="190388" y="6150961"/>
                <a:chExt cx="2844000" cy="131079"/>
              </a:xfrm>
            </p:grpSpPr>
            <p:sp>
              <p:nvSpPr>
                <p:cNvPr id="12" name="직사각형 11">
                  <a:extLst>
                    <a:ext uri="{FF2B5EF4-FFF2-40B4-BE49-F238E27FC236}">
                      <a16:creationId xmlns="" xmlns:a16="http://schemas.microsoft.com/office/drawing/2014/main" id="{95EFDE9B-6B63-7D90-6173-A2944DC8B64E}"/>
                    </a:ext>
                  </a:extLst>
                </p:cNvPr>
                <p:cNvSpPr/>
                <p:nvPr userDrawn="1"/>
              </p:nvSpPr>
              <p:spPr>
                <a:xfrm>
                  <a:off x="190388" y="6150961"/>
                  <a:ext cx="2844000" cy="13107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1200" b="0" i="0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cxnSp>
              <p:nvCxnSpPr>
                <p:cNvPr id="13" name="직선 연결선 12">
                  <a:extLst>
                    <a:ext uri="{FF2B5EF4-FFF2-40B4-BE49-F238E27FC236}">
                      <a16:creationId xmlns="" xmlns:a16="http://schemas.microsoft.com/office/drawing/2014/main" id="{99CB3619-6E0C-9B54-C5B6-10B59991EF6A}"/>
                    </a:ext>
                  </a:extLst>
                </p:cNvPr>
                <p:cNvCxnSpPr>
                  <a:cxnSpLocks/>
                  <a:stCxn id="12" idx="1"/>
                  <a:endCxn id="12" idx="3"/>
                </p:cNvCxnSpPr>
                <p:nvPr userDrawn="1"/>
              </p:nvCxnSpPr>
              <p:spPr>
                <a:xfrm>
                  <a:off x="190388" y="6216501"/>
                  <a:ext cx="2844000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직사각형 10">
                <a:extLst>
                  <a:ext uri="{FF2B5EF4-FFF2-40B4-BE49-F238E27FC236}">
                    <a16:creationId xmlns="" xmlns:a16="http://schemas.microsoft.com/office/drawing/2014/main" id="{C10B19F8-C31E-2F72-57AE-4AADAE8B4B09}"/>
                  </a:ext>
                </a:extLst>
              </p:cNvPr>
              <p:cNvSpPr/>
              <p:nvPr userDrawn="1"/>
            </p:nvSpPr>
            <p:spPr>
              <a:xfrm>
                <a:off x="2964918" y="6357148"/>
                <a:ext cx="90536" cy="597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0" i="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pic>
          <p:nvPicPr>
            <p:cNvPr id="9" name="그림 8">
              <a:extLst>
                <a:ext uri="{FF2B5EF4-FFF2-40B4-BE49-F238E27FC236}">
                  <a16:creationId xmlns="" xmlns:a16="http://schemas.microsoft.com/office/drawing/2014/main" id="{9687497C-E010-01A4-D142-21A2A271B2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0000">
              <a:off x="5816294" y="523254"/>
              <a:ext cx="166023" cy="166023"/>
            </a:xfrm>
            <a:prstGeom prst="rect">
              <a:avLst/>
            </a:prstGeom>
          </p:spPr>
        </p:pic>
      </p:grpSp>
      <p:sp>
        <p:nvSpPr>
          <p:cNvPr id="15" name="자유형: 도형 14">
            <a:extLst>
              <a:ext uri="{FF2B5EF4-FFF2-40B4-BE49-F238E27FC236}">
                <a16:creationId xmlns="" xmlns:a16="http://schemas.microsoft.com/office/drawing/2014/main" id="{5E8DB753-A0F2-12B8-DB50-C5EDCB39FDC7}"/>
              </a:ext>
            </a:extLst>
          </p:cNvPr>
          <p:cNvSpPr/>
          <p:nvPr userDrawn="1"/>
        </p:nvSpPr>
        <p:spPr>
          <a:xfrm>
            <a:off x="3249056" y="5488978"/>
            <a:ext cx="2520000" cy="316871"/>
          </a:xfrm>
          <a:custGeom>
            <a:avLst/>
            <a:gdLst>
              <a:gd name="connsiteX0" fmla="*/ 0 w 2520000"/>
              <a:gd name="connsiteY0" fmla="*/ 0 h 316871"/>
              <a:gd name="connsiteX1" fmla="*/ 2520000 w 2520000"/>
              <a:gd name="connsiteY1" fmla="*/ 0 h 316871"/>
              <a:gd name="connsiteX2" fmla="*/ 2520000 w 2520000"/>
              <a:gd name="connsiteY2" fmla="*/ 191166 h 316871"/>
              <a:gd name="connsiteX3" fmla="*/ 2448170 w 2520000"/>
              <a:gd name="connsiteY3" fmla="*/ 306993 h 316871"/>
              <a:gd name="connsiteX4" fmla="*/ 2402397 w 2520000"/>
              <a:gd name="connsiteY4" fmla="*/ 316871 h 316871"/>
              <a:gd name="connsiteX5" fmla="*/ 117604 w 2520000"/>
              <a:gd name="connsiteY5" fmla="*/ 316871 h 316871"/>
              <a:gd name="connsiteX6" fmla="*/ 71830 w 2520000"/>
              <a:gd name="connsiteY6" fmla="*/ 306993 h 316871"/>
              <a:gd name="connsiteX7" fmla="*/ 0 w 2520000"/>
              <a:gd name="connsiteY7" fmla="*/ 191166 h 316871"/>
              <a:gd name="connsiteX8" fmla="*/ 0 w 2520000"/>
              <a:gd name="connsiteY8" fmla="*/ 0 h 3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000" h="316871">
                <a:moveTo>
                  <a:pt x="0" y="0"/>
                </a:moveTo>
                <a:lnTo>
                  <a:pt x="2520000" y="0"/>
                </a:lnTo>
                <a:lnTo>
                  <a:pt x="2520000" y="191166"/>
                </a:lnTo>
                <a:cubicBezTo>
                  <a:pt x="2520000" y="243236"/>
                  <a:pt x="2490382" y="287911"/>
                  <a:pt x="2448170" y="306993"/>
                </a:cubicBezTo>
                <a:lnTo>
                  <a:pt x="2402397" y="316871"/>
                </a:lnTo>
                <a:lnTo>
                  <a:pt x="117604" y="316871"/>
                </a:lnTo>
                <a:lnTo>
                  <a:pt x="71830" y="306993"/>
                </a:lnTo>
                <a:cubicBezTo>
                  <a:pt x="29619" y="287911"/>
                  <a:pt x="0" y="243236"/>
                  <a:pt x="0" y="19116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marL="0" lvl="0" algn="ctr" defTabSz="914400" rtl="0" eaLnBrk="1" latinLnBrk="1" hangingPunct="1">
              <a:lnSpc>
                <a:spcPct val="125000"/>
              </a:lnSpc>
            </a:pPr>
            <a:r>
              <a:rPr lang="en-US" altLang="ko-KR" sz="800" b="0" i="0" kern="1200" spc="-6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FOOTER</a:t>
            </a:r>
            <a:endParaRPr lang="ko-KR" altLang="en-US" sz="800" b="0" i="0" kern="1200" spc="-60" baseline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4159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화면 (서브 이어서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표 15">
            <a:extLst>
              <a:ext uri="{FF2B5EF4-FFF2-40B4-BE49-F238E27FC236}">
                <a16:creationId xmlns="" xmlns:a16="http://schemas.microsoft.com/office/drawing/2014/main" id="{5E370556-34DF-4D7E-AFAD-0BA01802CD8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49280049"/>
              </p:ext>
            </p:extLst>
          </p:nvPr>
        </p:nvGraphicFramePr>
        <p:xfrm>
          <a:off x="9372092" y="421676"/>
          <a:ext cx="2819908" cy="198120"/>
        </p:xfrm>
        <a:graphic>
          <a:graphicData uri="http://schemas.openxmlformats.org/drawingml/2006/table">
            <a:tbl>
              <a:tblPr/>
              <a:tblGrid>
                <a:gridCol w="28199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80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i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Description</a:t>
                      </a:r>
                      <a:endParaRPr lang="ko-KR" altLang="en-US" sz="700" b="0" i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7315" marR="10731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자유형: 도형 39">
            <a:extLst>
              <a:ext uri="{FF2B5EF4-FFF2-40B4-BE49-F238E27FC236}">
                <a16:creationId xmlns="" xmlns:a16="http://schemas.microsoft.com/office/drawing/2014/main" id="{A1733043-49AF-455D-99A9-C2AAFB82AD50}"/>
              </a:ext>
            </a:extLst>
          </p:cNvPr>
          <p:cNvSpPr/>
          <p:nvPr userDrawn="1"/>
        </p:nvSpPr>
        <p:spPr>
          <a:xfrm>
            <a:off x="338406" y="617404"/>
            <a:ext cx="2520000" cy="5186053"/>
          </a:xfrm>
          <a:custGeom>
            <a:avLst/>
            <a:gdLst>
              <a:gd name="connsiteX0" fmla="*/ 117608 w 2520000"/>
              <a:gd name="connsiteY0" fmla="*/ 0 h 5186053"/>
              <a:gd name="connsiteX1" fmla="*/ 491012 w 2520000"/>
              <a:gd name="connsiteY1" fmla="*/ 0 h 5186053"/>
              <a:gd name="connsiteX2" fmla="*/ 491012 w 2520000"/>
              <a:gd name="connsiteY2" fmla="*/ 98806 h 5186053"/>
              <a:gd name="connsiteX3" fmla="*/ 554785 w 2520000"/>
              <a:gd name="connsiteY3" fmla="*/ 162579 h 5186053"/>
              <a:gd name="connsiteX4" fmla="*/ 1965215 w 2520000"/>
              <a:gd name="connsiteY4" fmla="*/ 162579 h 5186053"/>
              <a:gd name="connsiteX5" fmla="*/ 2028988 w 2520000"/>
              <a:gd name="connsiteY5" fmla="*/ 98806 h 5186053"/>
              <a:gd name="connsiteX6" fmla="*/ 2028988 w 2520000"/>
              <a:gd name="connsiteY6" fmla="*/ 0 h 5186053"/>
              <a:gd name="connsiteX7" fmla="*/ 2402392 w 2520000"/>
              <a:gd name="connsiteY7" fmla="*/ 0 h 5186053"/>
              <a:gd name="connsiteX8" fmla="*/ 2520000 w 2520000"/>
              <a:gd name="connsiteY8" fmla="*/ 117608 h 5186053"/>
              <a:gd name="connsiteX9" fmla="*/ 2520000 w 2520000"/>
              <a:gd name="connsiteY9" fmla="*/ 5068445 h 5186053"/>
              <a:gd name="connsiteX10" fmla="*/ 2402392 w 2520000"/>
              <a:gd name="connsiteY10" fmla="*/ 5186053 h 5186053"/>
              <a:gd name="connsiteX11" fmla="*/ 117608 w 2520000"/>
              <a:gd name="connsiteY11" fmla="*/ 5186053 h 5186053"/>
              <a:gd name="connsiteX12" fmla="*/ 0 w 2520000"/>
              <a:gd name="connsiteY12" fmla="*/ 5068445 h 5186053"/>
              <a:gd name="connsiteX13" fmla="*/ 0 w 2520000"/>
              <a:gd name="connsiteY13" fmla="*/ 117608 h 5186053"/>
              <a:gd name="connsiteX14" fmla="*/ 117608 w 2520000"/>
              <a:gd name="connsiteY14" fmla="*/ 0 h 518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0000" h="5186053">
                <a:moveTo>
                  <a:pt x="117608" y="0"/>
                </a:moveTo>
                <a:lnTo>
                  <a:pt x="491012" y="0"/>
                </a:lnTo>
                <a:lnTo>
                  <a:pt x="491012" y="98806"/>
                </a:lnTo>
                <a:cubicBezTo>
                  <a:pt x="491012" y="134027"/>
                  <a:pt x="519564" y="162579"/>
                  <a:pt x="554785" y="162579"/>
                </a:cubicBezTo>
                <a:lnTo>
                  <a:pt x="1965215" y="162579"/>
                </a:lnTo>
                <a:cubicBezTo>
                  <a:pt x="2000436" y="162579"/>
                  <a:pt x="2028988" y="134027"/>
                  <a:pt x="2028988" y="98806"/>
                </a:cubicBezTo>
                <a:lnTo>
                  <a:pt x="2028988" y="0"/>
                </a:lnTo>
                <a:lnTo>
                  <a:pt x="2402392" y="0"/>
                </a:lnTo>
                <a:cubicBezTo>
                  <a:pt x="2467345" y="0"/>
                  <a:pt x="2520000" y="52655"/>
                  <a:pt x="2520000" y="117608"/>
                </a:cubicBezTo>
                <a:lnTo>
                  <a:pt x="2520000" y="5068445"/>
                </a:lnTo>
                <a:cubicBezTo>
                  <a:pt x="2520000" y="5133398"/>
                  <a:pt x="2467345" y="5186053"/>
                  <a:pt x="2402392" y="5186053"/>
                </a:cubicBezTo>
                <a:lnTo>
                  <a:pt x="117608" y="5186053"/>
                </a:lnTo>
                <a:cubicBezTo>
                  <a:pt x="52655" y="5186053"/>
                  <a:pt x="0" y="5133398"/>
                  <a:pt x="0" y="5068445"/>
                </a:cubicBezTo>
                <a:lnTo>
                  <a:pt x="0" y="117608"/>
                </a:lnTo>
                <a:cubicBezTo>
                  <a:pt x="0" y="52655"/>
                  <a:pt x="52655" y="0"/>
                  <a:pt x="117608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>
            <a:outerShdw blurRad="139700" dist="38100" dir="24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lvl="0" algn="ctr"/>
            <a:endParaRPr lang="ko-KR" altLang="en-US" sz="750" b="0" i="0" spc="-6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자유형: 도형 40">
            <a:extLst>
              <a:ext uri="{FF2B5EF4-FFF2-40B4-BE49-F238E27FC236}">
                <a16:creationId xmlns="" xmlns:a16="http://schemas.microsoft.com/office/drawing/2014/main" id="{629866E3-C12C-4535-BA44-48EA3BAE4198}"/>
              </a:ext>
            </a:extLst>
          </p:cNvPr>
          <p:cNvSpPr/>
          <p:nvPr userDrawn="1"/>
        </p:nvSpPr>
        <p:spPr>
          <a:xfrm>
            <a:off x="335674" y="619795"/>
            <a:ext cx="2520000" cy="267135"/>
          </a:xfrm>
          <a:custGeom>
            <a:avLst/>
            <a:gdLst>
              <a:gd name="connsiteX0" fmla="*/ 117608 w 2520000"/>
              <a:gd name="connsiteY0" fmla="*/ 0 h 267135"/>
              <a:gd name="connsiteX1" fmla="*/ 491012 w 2520000"/>
              <a:gd name="connsiteY1" fmla="*/ 0 h 267135"/>
              <a:gd name="connsiteX2" fmla="*/ 491012 w 2520000"/>
              <a:gd name="connsiteY2" fmla="*/ 98806 h 267135"/>
              <a:gd name="connsiteX3" fmla="*/ 554785 w 2520000"/>
              <a:gd name="connsiteY3" fmla="*/ 162579 h 267135"/>
              <a:gd name="connsiteX4" fmla="*/ 1965215 w 2520000"/>
              <a:gd name="connsiteY4" fmla="*/ 162579 h 267135"/>
              <a:gd name="connsiteX5" fmla="*/ 2028988 w 2520000"/>
              <a:gd name="connsiteY5" fmla="*/ 98806 h 267135"/>
              <a:gd name="connsiteX6" fmla="*/ 2028988 w 2520000"/>
              <a:gd name="connsiteY6" fmla="*/ 0 h 267135"/>
              <a:gd name="connsiteX7" fmla="*/ 2402392 w 2520000"/>
              <a:gd name="connsiteY7" fmla="*/ 0 h 267135"/>
              <a:gd name="connsiteX8" fmla="*/ 2520000 w 2520000"/>
              <a:gd name="connsiteY8" fmla="*/ 117608 h 267135"/>
              <a:gd name="connsiteX9" fmla="*/ 2520000 w 2520000"/>
              <a:gd name="connsiteY9" fmla="*/ 267135 h 267135"/>
              <a:gd name="connsiteX10" fmla="*/ 0 w 2520000"/>
              <a:gd name="connsiteY10" fmla="*/ 267135 h 267135"/>
              <a:gd name="connsiteX11" fmla="*/ 0 w 2520000"/>
              <a:gd name="connsiteY11" fmla="*/ 117608 h 267135"/>
              <a:gd name="connsiteX12" fmla="*/ 117608 w 2520000"/>
              <a:gd name="connsiteY12" fmla="*/ 0 h 26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0000" h="267135">
                <a:moveTo>
                  <a:pt x="117608" y="0"/>
                </a:moveTo>
                <a:lnTo>
                  <a:pt x="491012" y="0"/>
                </a:lnTo>
                <a:lnTo>
                  <a:pt x="491012" y="98806"/>
                </a:lnTo>
                <a:cubicBezTo>
                  <a:pt x="491012" y="134027"/>
                  <a:pt x="519564" y="162579"/>
                  <a:pt x="554785" y="162579"/>
                </a:cubicBezTo>
                <a:lnTo>
                  <a:pt x="1965215" y="162579"/>
                </a:lnTo>
                <a:cubicBezTo>
                  <a:pt x="2000436" y="162579"/>
                  <a:pt x="2028988" y="134027"/>
                  <a:pt x="2028988" y="98806"/>
                </a:cubicBezTo>
                <a:lnTo>
                  <a:pt x="2028988" y="0"/>
                </a:lnTo>
                <a:lnTo>
                  <a:pt x="2402392" y="0"/>
                </a:lnTo>
                <a:cubicBezTo>
                  <a:pt x="2467345" y="0"/>
                  <a:pt x="2520000" y="52655"/>
                  <a:pt x="2520000" y="117608"/>
                </a:cubicBezTo>
                <a:lnTo>
                  <a:pt x="2520000" y="267135"/>
                </a:lnTo>
                <a:lnTo>
                  <a:pt x="0" y="267135"/>
                </a:lnTo>
                <a:lnTo>
                  <a:pt x="0" y="117608"/>
                </a:lnTo>
                <a:cubicBezTo>
                  <a:pt x="0" y="52655"/>
                  <a:pt x="52655" y="0"/>
                  <a:pt x="117608" y="0"/>
                </a:cubicBezTo>
                <a:close/>
              </a:path>
            </a:pathLst>
          </a:custGeom>
          <a:solidFill>
            <a:srgbClr val="7F7F7F"/>
          </a:solidFill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lvl="0" algn="ctr">
              <a:lnSpc>
                <a:spcPct val="125000"/>
              </a:lnSpc>
            </a:pPr>
            <a:endParaRPr lang="ko-KR" altLang="en-US" sz="700" b="0" i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자유형: 도형 42">
            <a:extLst>
              <a:ext uri="{FF2B5EF4-FFF2-40B4-BE49-F238E27FC236}">
                <a16:creationId xmlns="" xmlns:a16="http://schemas.microsoft.com/office/drawing/2014/main" id="{B2F97511-3997-48AD-8050-BABD06741F3F}"/>
              </a:ext>
            </a:extLst>
          </p:cNvPr>
          <p:cNvSpPr/>
          <p:nvPr userDrawn="1"/>
        </p:nvSpPr>
        <p:spPr>
          <a:xfrm>
            <a:off x="335674" y="886931"/>
            <a:ext cx="2520000" cy="4916526"/>
          </a:xfrm>
          <a:custGeom>
            <a:avLst/>
            <a:gdLst>
              <a:gd name="connsiteX0" fmla="*/ 0 w 2520000"/>
              <a:gd name="connsiteY0" fmla="*/ 0 h 4602046"/>
              <a:gd name="connsiteX1" fmla="*/ 2520000 w 2520000"/>
              <a:gd name="connsiteY1" fmla="*/ 0 h 4602046"/>
              <a:gd name="connsiteX2" fmla="*/ 2520000 w 2520000"/>
              <a:gd name="connsiteY2" fmla="*/ 4602046 h 4602046"/>
              <a:gd name="connsiteX3" fmla="*/ 0 w 2520000"/>
              <a:gd name="connsiteY3" fmla="*/ 4602046 h 4602046"/>
              <a:gd name="connsiteX4" fmla="*/ 0 w 2520000"/>
              <a:gd name="connsiteY4" fmla="*/ 0 h 460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4602046">
                <a:moveTo>
                  <a:pt x="0" y="0"/>
                </a:moveTo>
                <a:lnTo>
                  <a:pt x="2520000" y="0"/>
                </a:lnTo>
                <a:lnTo>
                  <a:pt x="2520000" y="4602046"/>
                </a:lnTo>
                <a:lnTo>
                  <a:pt x="0" y="460204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lvl="0" algn="ctr">
              <a:lnSpc>
                <a:spcPct val="125000"/>
              </a:lnSpc>
            </a:pPr>
            <a:endParaRPr lang="ko-KR" altLang="en-US" sz="700" b="0" i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="" xmlns:a16="http://schemas.microsoft.com/office/drawing/2014/main" id="{85913C7C-05BC-48F9-B6BB-4B6041F3E752}"/>
              </a:ext>
            </a:extLst>
          </p:cNvPr>
          <p:cNvSpPr/>
          <p:nvPr userDrawn="1"/>
        </p:nvSpPr>
        <p:spPr>
          <a:xfrm>
            <a:off x="335370" y="886930"/>
            <a:ext cx="2520000" cy="31687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lvl="0" algn="ctr">
              <a:lnSpc>
                <a:spcPct val="125000"/>
              </a:lnSpc>
            </a:pPr>
            <a:endParaRPr lang="ko-KR" altLang="en-US" sz="700" b="0" i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="" xmlns:a16="http://schemas.microsoft.com/office/drawing/2014/main" id="{3E1E1621-7488-4261-8191-C0944099131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C6C8C7"/>
              </a:clrFrom>
              <a:clrTo>
                <a:srgbClr val="C6C8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3" t="22211" r="12639" b="53037"/>
          <a:stretch/>
        </p:blipFill>
        <p:spPr bwMode="auto">
          <a:xfrm>
            <a:off x="2405841" y="720563"/>
            <a:ext cx="405804" cy="9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1870BA7-57B6-4415-BCBE-5FD185676365}"/>
              </a:ext>
            </a:extLst>
          </p:cNvPr>
          <p:cNvSpPr txBox="1"/>
          <p:nvPr userDrawn="1"/>
        </p:nvSpPr>
        <p:spPr>
          <a:xfrm>
            <a:off x="455914" y="716260"/>
            <a:ext cx="279977" cy="1077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altLang="ko-KR" sz="700" b="0" i="0" spc="-6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 : 30</a:t>
            </a:r>
            <a:endParaRPr lang="ko-KR" altLang="en-US" sz="700" b="0" i="0" spc="-60" dirty="0" err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Arrow Left">
            <a:extLst>
              <a:ext uri="{FF2B5EF4-FFF2-40B4-BE49-F238E27FC236}">
                <a16:creationId xmlns="" xmlns:a16="http://schemas.microsoft.com/office/drawing/2014/main" id="{EF1D4448-5E8D-4F53-A7C2-F97D47A4DF7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55914" y="1004122"/>
            <a:ext cx="112713" cy="79375"/>
          </a:xfrm>
          <a:custGeom>
            <a:avLst/>
            <a:gdLst>
              <a:gd name="T0" fmla="*/ 164 w 463"/>
              <a:gd name="T1" fmla="*/ 0 h 326"/>
              <a:gd name="T2" fmla="*/ 155 w 463"/>
              <a:gd name="T3" fmla="*/ 4 h 326"/>
              <a:gd name="T4" fmla="*/ 0 w 463"/>
              <a:gd name="T5" fmla="*/ 159 h 326"/>
              <a:gd name="T6" fmla="*/ 155 w 463"/>
              <a:gd name="T7" fmla="*/ 313 h 326"/>
              <a:gd name="T8" fmla="*/ 174 w 463"/>
              <a:gd name="T9" fmla="*/ 294 h 326"/>
              <a:gd name="T10" fmla="*/ 51 w 463"/>
              <a:gd name="T11" fmla="*/ 172 h 326"/>
              <a:gd name="T12" fmla="*/ 445 w 463"/>
              <a:gd name="T13" fmla="*/ 172 h 326"/>
              <a:gd name="T14" fmla="*/ 445 w 463"/>
              <a:gd name="T15" fmla="*/ 145 h 326"/>
              <a:gd name="T16" fmla="*/ 51 w 463"/>
              <a:gd name="T17" fmla="*/ 145 h 326"/>
              <a:gd name="T18" fmla="*/ 174 w 463"/>
              <a:gd name="T19" fmla="*/ 23 h 326"/>
              <a:gd name="T20" fmla="*/ 164 w 463"/>
              <a:gd name="T21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3" h="326">
                <a:moveTo>
                  <a:pt x="164" y="0"/>
                </a:moveTo>
                <a:cubicBezTo>
                  <a:pt x="161" y="0"/>
                  <a:pt x="157" y="1"/>
                  <a:pt x="155" y="4"/>
                </a:cubicBezTo>
                <a:lnTo>
                  <a:pt x="0" y="159"/>
                </a:lnTo>
                <a:lnTo>
                  <a:pt x="155" y="313"/>
                </a:lnTo>
                <a:cubicBezTo>
                  <a:pt x="167" y="326"/>
                  <a:pt x="187" y="307"/>
                  <a:pt x="174" y="294"/>
                </a:cubicBezTo>
                <a:lnTo>
                  <a:pt x="51" y="172"/>
                </a:lnTo>
                <a:lnTo>
                  <a:pt x="445" y="172"/>
                </a:lnTo>
                <a:cubicBezTo>
                  <a:pt x="463" y="172"/>
                  <a:pt x="463" y="145"/>
                  <a:pt x="445" y="145"/>
                </a:cubicBezTo>
                <a:lnTo>
                  <a:pt x="51" y="145"/>
                </a:lnTo>
                <a:lnTo>
                  <a:pt x="174" y="23"/>
                </a:lnTo>
                <a:cubicBezTo>
                  <a:pt x="182" y="14"/>
                  <a:pt x="176" y="0"/>
                  <a:pt x="164" y="0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 i="0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49" name="텍스트 개체 틀 10">
            <a:extLst>
              <a:ext uri="{FF2B5EF4-FFF2-40B4-BE49-F238E27FC236}">
                <a16:creationId xmlns="" xmlns:a16="http://schemas.microsoft.com/office/drawing/2014/main" id="{F6A74C8D-54A7-4F1F-AD4D-C9D29C0F247F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16388" y="945913"/>
            <a:ext cx="1225654" cy="203133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>
            <a:lvl1pPr marL="0" indent="0" algn="l">
              <a:buNone/>
              <a:defRPr sz="800" b="0" i="0" spc="-6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grpSp>
        <p:nvGrpSpPr>
          <p:cNvPr id="57" name="그룹 56">
            <a:extLst>
              <a:ext uri="{FF2B5EF4-FFF2-40B4-BE49-F238E27FC236}">
                <a16:creationId xmlns="" xmlns:a16="http://schemas.microsoft.com/office/drawing/2014/main" id="{D43786A4-CBB7-4A2D-97A2-6F3960EDE3C6}"/>
              </a:ext>
            </a:extLst>
          </p:cNvPr>
          <p:cNvGrpSpPr/>
          <p:nvPr userDrawn="1"/>
        </p:nvGrpSpPr>
        <p:grpSpPr>
          <a:xfrm>
            <a:off x="3250324" y="615012"/>
            <a:ext cx="2522732" cy="5190837"/>
            <a:chOff x="4364121" y="615013"/>
            <a:chExt cx="2522732" cy="5190837"/>
          </a:xfrm>
        </p:grpSpPr>
        <p:sp>
          <p:nvSpPr>
            <p:cNvPr id="88" name="자유형: 도형 87">
              <a:extLst>
                <a:ext uri="{FF2B5EF4-FFF2-40B4-BE49-F238E27FC236}">
                  <a16:creationId xmlns="" xmlns:a16="http://schemas.microsoft.com/office/drawing/2014/main" id="{49DD7993-3509-4FF8-B6D9-B22B0AC6D789}"/>
                </a:ext>
              </a:extLst>
            </p:cNvPr>
            <p:cNvSpPr/>
            <p:nvPr userDrawn="1"/>
          </p:nvSpPr>
          <p:spPr>
            <a:xfrm>
              <a:off x="4366853" y="617405"/>
              <a:ext cx="2520000" cy="5186053"/>
            </a:xfrm>
            <a:custGeom>
              <a:avLst/>
              <a:gdLst>
                <a:gd name="connsiteX0" fmla="*/ 117608 w 2520000"/>
                <a:gd name="connsiteY0" fmla="*/ 0 h 5186053"/>
                <a:gd name="connsiteX1" fmla="*/ 491012 w 2520000"/>
                <a:gd name="connsiteY1" fmla="*/ 0 h 5186053"/>
                <a:gd name="connsiteX2" fmla="*/ 491012 w 2520000"/>
                <a:gd name="connsiteY2" fmla="*/ 98806 h 5186053"/>
                <a:gd name="connsiteX3" fmla="*/ 554785 w 2520000"/>
                <a:gd name="connsiteY3" fmla="*/ 162579 h 5186053"/>
                <a:gd name="connsiteX4" fmla="*/ 1965215 w 2520000"/>
                <a:gd name="connsiteY4" fmla="*/ 162579 h 5186053"/>
                <a:gd name="connsiteX5" fmla="*/ 2028988 w 2520000"/>
                <a:gd name="connsiteY5" fmla="*/ 98806 h 5186053"/>
                <a:gd name="connsiteX6" fmla="*/ 2028988 w 2520000"/>
                <a:gd name="connsiteY6" fmla="*/ 0 h 5186053"/>
                <a:gd name="connsiteX7" fmla="*/ 2402392 w 2520000"/>
                <a:gd name="connsiteY7" fmla="*/ 0 h 5186053"/>
                <a:gd name="connsiteX8" fmla="*/ 2520000 w 2520000"/>
                <a:gd name="connsiteY8" fmla="*/ 117608 h 5186053"/>
                <a:gd name="connsiteX9" fmla="*/ 2520000 w 2520000"/>
                <a:gd name="connsiteY9" fmla="*/ 5068445 h 5186053"/>
                <a:gd name="connsiteX10" fmla="*/ 2402392 w 2520000"/>
                <a:gd name="connsiteY10" fmla="*/ 5186053 h 5186053"/>
                <a:gd name="connsiteX11" fmla="*/ 117608 w 2520000"/>
                <a:gd name="connsiteY11" fmla="*/ 5186053 h 5186053"/>
                <a:gd name="connsiteX12" fmla="*/ 0 w 2520000"/>
                <a:gd name="connsiteY12" fmla="*/ 5068445 h 5186053"/>
                <a:gd name="connsiteX13" fmla="*/ 0 w 2520000"/>
                <a:gd name="connsiteY13" fmla="*/ 117608 h 5186053"/>
                <a:gd name="connsiteX14" fmla="*/ 117608 w 2520000"/>
                <a:gd name="connsiteY14" fmla="*/ 0 h 518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0000" h="5186053">
                  <a:moveTo>
                    <a:pt x="117608" y="0"/>
                  </a:moveTo>
                  <a:lnTo>
                    <a:pt x="491012" y="0"/>
                  </a:lnTo>
                  <a:lnTo>
                    <a:pt x="491012" y="98806"/>
                  </a:lnTo>
                  <a:cubicBezTo>
                    <a:pt x="491012" y="134027"/>
                    <a:pt x="519564" y="162579"/>
                    <a:pt x="554785" y="162579"/>
                  </a:cubicBezTo>
                  <a:lnTo>
                    <a:pt x="1965215" y="162579"/>
                  </a:lnTo>
                  <a:cubicBezTo>
                    <a:pt x="2000436" y="162579"/>
                    <a:pt x="2028988" y="134027"/>
                    <a:pt x="2028988" y="98806"/>
                  </a:cubicBezTo>
                  <a:lnTo>
                    <a:pt x="2028988" y="0"/>
                  </a:lnTo>
                  <a:lnTo>
                    <a:pt x="2402392" y="0"/>
                  </a:lnTo>
                  <a:cubicBezTo>
                    <a:pt x="2467345" y="0"/>
                    <a:pt x="2520000" y="52655"/>
                    <a:pt x="2520000" y="117608"/>
                  </a:cubicBezTo>
                  <a:lnTo>
                    <a:pt x="2520000" y="5068445"/>
                  </a:lnTo>
                  <a:cubicBezTo>
                    <a:pt x="2520000" y="5133398"/>
                    <a:pt x="2467345" y="5186053"/>
                    <a:pt x="2402392" y="5186053"/>
                  </a:cubicBezTo>
                  <a:lnTo>
                    <a:pt x="117608" y="5186053"/>
                  </a:lnTo>
                  <a:cubicBezTo>
                    <a:pt x="52655" y="5186053"/>
                    <a:pt x="0" y="5133398"/>
                    <a:pt x="0" y="5068445"/>
                  </a:cubicBezTo>
                  <a:lnTo>
                    <a:pt x="0" y="117608"/>
                  </a:lnTo>
                  <a:cubicBezTo>
                    <a:pt x="0" y="52655"/>
                    <a:pt x="52655" y="0"/>
                    <a:pt x="117608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  <a:effectLst>
              <a:outerShdw blurRad="139700" dist="38100" dir="24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/>
            <a:lstStyle/>
            <a:p>
              <a:pPr lvl="0" algn="ctr"/>
              <a:endParaRPr lang="ko-KR" altLang="en-US" sz="750" b="0" i="0" spc="-6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="" xmlns:a16="http://schemas.microsoft.com/office/drawing/2014/main" id="{13233ABB-AA10-4464-BE36-9AA2F24945DF}"/>
                </a:ext>
              </a:extLst>
            </p:cNvPr>
            <p:cNvSpPr/>
            <p:nvPr userDrawn="1"/>
          </p:nvSpPr>
          <p:spPr>
            <a:xfrm>
              <a:off x="4364121" y="5488979"/>
              <a:ext cx="2520000" cy="316871"/>
            </a:xfrm>
            <a:custGeom>
              <a:avLst/>
              <a:gdLst>
                <a:gd name="connsiteX0" fmla="*/ 0 w 2520000"/>
                <a:gd name="connsiteY0" fmla="*/ 0 h 316871"/>
                <a:gd name="connsiteX1" fmla="*/ 2520000 w 2520000"/>
                <a:gd name="connsiteY1" fmla="*/ 0 h 316871"/>
                <a:gd name="connsiteX2" fmla="*/ 2520000 w 2520000"/>
                <a:gd name="connsiteY2" fmla="*/ 191166 h 316871"/>
                <a:gd name="connsiteX3" fmla="*/ 2448170 w 2520000"/>
                <a:gd name="connsiteY3" fmla="*/ 306993 h 316871"/>
                <a:gd name="connsiteX4" fmla="*/ 2402397 w 2520000"/>
                <a:gd name="connsiteY4" fmla="*/ 316871 h 316871"/>
                <a:gd name="connsiteX5" fmla="*/ 117604 w 2520000"/>
                <a:gd name="connsiteY5" fmla="*/ 316871 h 316871"/>
                <a:gd name="connsiteX6" fmla="*/ 71830 w 2520000"/>
                <a:gd name="connsiteY6" fmla="*/ 306993 h 316871"/>
                <a:gd name="connsiteX7" fmla="*/ 0 w 2520000"/>
                <a:gd name="connsiteY7" fmla="*/ 191166 h 316871"/>
                <a:gd name="connsiteX8" fmla="*/ 0 w 2520000"/>
                <a:gd name="connsiteY8" fmla="*/ 0 h 31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000" h="316871">
                  <a:moveTo>
                    <a:pt x="0" y="0"/>
                  </a:moveTo>
                  <a:lnTo>
                    <a:pt x="2520000" y="0"/>
                  </a:lnTo>
                  <a:lnTo>
                    <a:pt x="2520000" y="191166"/>
                  </a:lnTo>
                  <a:cubicBezTo>
                    <a:pt x="2520000" y="243236"/>
                    <a:pt x="2490382" y="287911"/>
                    <a:pt x="2448170" y="306993"/>
                  </a:cubicBezTo>
                  <a:lnTo>
                    <a:pt x="2402397" y="316871"/>
                  </a:lnTo>
                  <a:lnTo>
                    <a:pt x="117604" y="316871"/>
                  </a:lnTo>
                  <a:lnTo>
                    <a:pt x="71830" y="306993"/>
                  </a:lnTo>
                  <a:cubicBezTo>
                    <a:pt x="29619" y="287911"/>
                    <a:pt x="0" y="243236"/>
                    <a:pt x="0" y="1911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lvl="0" algn="ctr" defTabSz="914400" rtl="0" eaLnBrk="1" latinLnBrk="1" hangingPunct="1">
                <a:lnSpc>
                  <a:spcPct val="125000"/>
                </a:lnSpc>
              </a:pPr>
              <a:r>
                <a:rPr lang="en-US" altLang="ko-KR" sz="800" b="0" i="0" kern="1200" spc="-60" baseline="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FOOTER</a:t>
              </a:r>
              <a:endParaRPr lang="ko-KR" altLang="en-US" sz="800" b="0" i="0" kern="1200" spc="-6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="" xmlns:a16="http://schemas.microsoft.com/office/drawing/2014/main" id="{07A53252-AD56-44D3-9B08-FB122A2BE973}"/>
                </a:ext>
              </a:extLst>
            </p:cNvPr>
            <p:cNvSpPr/>
            <p:nvPr userDrawn="1"/>
          </p:nvSpPr>
          <p:spPr>
            <a:xfrm>
              <a:off x="4364121" y="615013"/>
              <a:ext cx="2520000" cy="4873965"/>
            </a:xfrm>
            <a:custGeom>
              <a:avLst/>
              <a:gdLst>
                <a:gd name="connsiteX0" fmla="*/ 0 w 2520000"/>
                <a:gd name="connsiteY0" fmla="*/ 0 h 4602046"/>
                <a:gd name="connsiteX1" fmla="*/ 2520000 w 2520000"/>
                <a:gd name="connsiteY1" fmla="*/ 0 h 4602046"/>
                <a:gd name="connsiteX2" fmla="*/ 2520000 w 2520000"/>
                <a:gd name="connsiteY2" fmla="*/ 4602046 h 4602046"/>
                <a:gd name="connsiteX3" fmla="*/ 0 w 2520000"/>
                <a:gd name="connsiteY3" fmla="*/ 4602046 h 4602046"/>
                <a:gd name="connsiteX4" fmla="*/ 0 w 2520000"/>
                <a:gd name="connsiteY4" fmla="*/ 0 h 460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000" h="4602046">
                  <a:moveTo>
                    <a:pt x="0" y="0"/>
                  </a:moveTo>
                  <a:lnTo>
                    <a:pt x="2520000" y="0"/>
                  </a:lnTo>
                  <a:lnTo>
                    <a:pt x="2520000" y="4602046"/>
                  </a:lnTo>
                  <a:lnTo>
                    <a:pt x="0" y="4602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lnSpc>
                  <a:spcPct val="125000"/>
                </a:lnSpc>
              </a:pPr>
              <a:endParaRPr lang="ko-KR" altLang="en-US" sz="700" b="0" i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CCBD7BD0-B4B6-43CD-A454-3A7911C39AE3}"/>
                </a:ext>
              </a:extLst>
            </p:cNvPr>
            <p:cNvSpPr txBox="1"/>
            <p:nvPr userDrawn="1"/>
          </p:nvSpPr>
          <p:spPr>
            <a:xfrm>
              <a:off x="4484361" y="716261"/>
              <a:ext cx="279977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l"/>
              <a:r>
                <a:rPr lang="en-US" altLang="ko-KR" sz="700" b="0" i="0" spc="-6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12 : 30</a:t>
              </a:r>
              <a:endParaRPr lang="ko-KR" altLang="en-US" sz="700" b="0" i="0" spc="-6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="" xmlns:a16="http://schemas.microsoft.com/office/drawing/2014/main" id="{56FDE524-82DD-4CCB-992D-99FF846BF096}"/>
              </a:ext>
            </a:extLst>
          </p:cNvPr>
          <p:cNvGrpSpPr/>
          <p:nvPr userDrawn="1"/>
        </p:nvGrpSpPr>
        <p:grpSpPr>
          <a:xfrm>
            <a:off x="3171572" y="580410"/>
            <a:ext cx="2793823" cy="166023"/>
            <a:chOff x="3188494" y="523254"/>
            <a:chExt cx="2793823" cy="166023"/>
          </a:xfrm>
        </p:grpSpPr>
        <p:grpSp>
          <p:nvGrpSpPr>
            <p:cNvPr id="75" name="그룹 74">
              <a:extLst>
                <a:ext uri="{FF2B5EF4-FFF2-40B4-BE49-F238E27FC236}">
                  <a16:creationId xmlns="" xmlns:a16="http://schemas.microsoft.com/office/drawing/2014/main" id="{5EED7FD9-8688-463A-BF36-1C535B8B8C31}"/>
                </a:ext>
              </a:extLst>
            </p:cNvPr>
            <p:cNvGrpSpPr/>
            <p:nvPr userDrawn="1"/>
          </p:nvGrpSpPr>
          <p:grpSpPr>
            <a:xfrm>
              <a:off x="3188494" y="543371"/>
              <a:ext cx="2775209" cy="131079"/>
              <a:chOff x="196430" y="6285798"/>
              <a:chExt cx="2859024" cy="131079"/>
            </a:xfrm>
          </p:grpSpPr>
          <p:grpSp>
            <p:nvGrpSpPr>
              <p:cNvPr id="77" name="그룹 76">
                <a:extLst>
                  <a:ext uri="{FF2B5EF4-FFF2-40B4-BE49-F238E27FC236}">
                    <a16:creationId xmlns="" xmlns:a16="http://schemas.microsoft.com/office/drawing/2014/main" id="{3F919E72-8F49-497E-9356-D2BA35C6A928}"/>
                  </a:ext>
                </a:extLst>
              </p:cNvPr>
              <p:cNvGrpSpPr/>
              <p:nvPr userDrawn="1"/>
            </p:nvGrpSpPr>
            <p:grpSpPr>
              <a:xfrm>
                <a:off x="196430" y="6285798"/>
                <a:ext cx="2783808" cy="131079"/>
                <a:chOff x="190388" y="6150961"/>
                <a:chExt cx="2844000" cy="131079"/>
              </a:xfrm>
            </p:grpSpPr>
            <p:sp>
              <p:nvSpPr>
                <p:cNvPr id="79" name="직사각형 78">
                  <a:extLst>
                    <a:ext uri="{FF2B5EF4-FFF2-40B4-BE49-F238E27FC236}">
                      <a16:creationId xmlns="" xmlns:a16="http://schemas.microsoft.com/office/drawing/2014/main" id="{C8F9EB7E-1472-4221-B074-F5239DE7451B}"/>
                    </a:ext>
                  </a:extLst>
                </p:cNvPr>
                <p:cNvSpPr/>
                <p:nvPr userDrawn="1"/>
              </p:nvSpPr>
              <p:spPr>
                <a:xfrm>
                  <a:off x="190388" y="6150961"/>
                  <a:ext cx="2844000" cy="13107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1200" b="0" i="0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cxnSp>
              <p:nvCxnSpPr>
                <p:cNvPr id="80" name="직선 연결선 79">
                  <a:extLst>
                    <a:ext uri="{FF2B5EF4-FFF2-40B4-BE49-F238E27FC236}">
                      <a16:creationId xmlns="" xmlns:a16="http://schemas.microsoft.com/office/drawing/2014/main" id="{37EDD6BC-CDE4-430D-A7D7-4A2274841168}"/>
                    </a:ext>
                  </a:extLst>
                </p:cNvPr>
                <p:cNvCxnSpPr>
                  <a:cxnSpLocks/>
                  <a:stCxn id="79" idx="1"/>
                  <a:endCxn id="79" idx="3"/>
                </p:cNvCxnSpPr>
                <p:nvPr userDrawn="1"/>
              </p:nvCxnSpPr>
              <p:spPr>
                <a:xfrm>
                  <a:off x="190388" y="6216501"/>
                  <a:ext cx="2844000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직사각형 77">
                <a:extLst>
                  <a:ext uri="{FF2B5EF4-FFF2-40B4-BE49-F238E27FC236}">
                    <a16:creationId xmlns="" xmlns:a16="http://schemas.microsoft.com/office/drawing/2014/main" id="{8FCBCC35-BB2A-4A23-98AA-42BBC52842C2}"/>
                  </a:ext>
                </a:extLst>
              </p:cNvPr>
              <p:cNvSpPr/>
              <p:nvPr userDrawn="1"/>
            </p:nvSpPr>
            <p:spPr>
              <a:xfrm>
                <a:off x="2964918" y="6357148"/>
                <a:ext cx="90536" cy="597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0" i="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pic>
          <p:nvPicPr>
            <p:cNvPr id="76" name="그림 75">
              <a:extLst>
                <a:ext uri="{FF2B5EF4-FFF2-40B4-BE49-F238E27FC236}">
                  <a16:creationId xmlns="" xmlns:a16="http://schemas.microsoft.com/office/drawing/2014/main" id="{151684F0-D15E-45E4-BCA7-D5D2F72D63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0000">
              <a:off x="5816294" y="523254"/>
              <a:ext cx="166023" cy="166023"/>
            </a:xfrm>
            <a:prstGeom prst="rect">
              <a:avLst/>
            </a:prstGeom>
          </p:spPr>
        </p:pic>
      </p:grpSp>
      <p:sp>
        <p:nvSpPr>
          <p:cNvPr id="107" name="자유형: 도형 106">
            <a:extLst>
              <a:ext uri="{FF2B5EF4-FFF2-40B4-BE49-F238E27FC236}">
                <a16:creationId xmlns="" xmlns:a16="http://schemas.microsoft.com/office/drawing/2014/main" id="{9AA2CBA4-553B-44D3-BB80-1A01622F537A}"/>
              </a:ext>
            </a:extLst>
          </p:cNvPr>
          <p:cNvSpPr/>
          <p:nvPr userDrawn="1"/>
        </p:nvSpPr>
        <p:spPr>
          <a:xfrm>
            <a:off x="985702" y="643889"/>
            <a:ext cx="1219336" cy="90058"/>
          </a:xfrm>
          <a:custGeom>
            <a:avLst/>
            <a:gdLst>
              <a:gd name="connsiteX0" fmla="*/ 0 w 1329304"/>
              <a:gd name="connsiteY0" fmla="*/ 0 h 80010"/>
              <a:gd name="connsiteX1" fmla="*/ 1329304 w 1329304"/>
              <a:gd name="connsiteY1" fmla="*/ 0 h 80010"/>
              <a:gd name="connsiteX2" fmla="*/ 1329304 w 1329304"/>
              <a:gd name="connsiteY2" fmla="*/ 25067 h 80010"/>
              <a:gd name="connsiteX3" fmla="*/ 1274361 w 1329304"/>
              <a:gd name="connsiteY3" fmla="*/ 80010 h 80010"/>
              <a:gd name="connsiteX4" fmla="*/ 54943 w 1329304"/>
              <a:gd name="connsiteY4" fmla="*/ 80010 h 80010"/>
              <a:gd name="connsiteX5" fmla="*/ 0 w 1329304"/>
              <a:gd name="connsiteY5" fmla="*/ 25067 h 80010"/>
              <a:gd name="connsiteX6" fmla="*/ 0 w 1329304"/>
              <a:gd name="connsiteY6" fmla="*/ 0 h 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304" h="80010">
                <a:moveTo>
                  <a:pt x="0" y="0"/>
                </a:moveTo>
                <a:lnTo>
                  <a:pt x="1329304" y="0"/>
                </a:lnTo>
                <a:lnTo>
                  <a:pt x="1329304" y="25067"/>
                </a:lnTo>
                <a:cubicBezTo>
                  <a:pt x="1329304" y="55411"/>
                  <a:pt x="1304705" y="80010"/>
                  <a:pt x="1274361" y="80010"/>
                </a:cubicBezTo>
                <a:lnTo>
                  <a:pt x="54943" y="80010"/>
                </a:lnTo>
                <a:cubicBezTo>
                  <a:pt x="24599" y="80010"/>
                  <a:pt x="0" y="55411"/>
                  <a:pt x="0" y="25067"/>
                </a:cubicBez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 b="0" i="0" dirty="0" err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="" xmlns:a16="http://schemas.microsoft.com/office/drawing/2014/main" id="{0B1E7F44-3C92-4298-BE50-F1C9CAE277D6}"/>
              </a:ext>
            </a:extLst>
          </p:cNvPr>
          <p:cNvGrpSpPr/>
          <p:nvPr userDrawn="1"/>
        </p:nvGrpSpPr>
        <p:grpSpPr>
          <a:xfrm>
            <a:off x="257790" y="5721999"/>
            <a:ext cx="2793823" cy="166023"/>
            <a:chOff x="3188494" y="523254"/>
            <a:chExt cx="2793823" cy="166023"/>
          </a:xfrm>
        </p:grpSpPr>
        <p:grpSp>
          <p:nvGrpSpPr>
            <p:cNvPr id="34" name="그룹 33">
              <a:extLst>
                <a:ext uri="{FF2B5EF4-FFF2-40B4-BE49-F238E27FC236}">
                  <a16:creationId xmlns="" xmlns:a16="http://schemas.microsoft.com/office/drawing/2014/main" id="{9B99B727-B94C-48B0-84C3-FA08B3951647}"/>
                </a:ext>
              </a:extLst>
            </p:cNvPr>
            <p:cNvGrpSpPr/>
            <p:nvPr userDrawn="1"/>
          </p:nvGrpSpPr>
          <p:grpSpPr>
            <a:xfrm>
              <a:off x="3188494" y="543371"/>
              <a:ext cx="2775209" cy="131079"/>
              <a:chOff x="196430" y="6285798"/>
              <a:chExt cx="2859024" cy="131079"/>
            </a:xfrm>
          </p:grpSpPr>
          <p:grpSp>
            <p:nvGrpSpPr>
              <p:cNvPr id="36" name="그룹 35">
                <a:extLst>
                  <a:ext uri="{FF2B5EF4-FFF2-40B4-BE49-F238E27FC236}">
                    <a16:creationId xmlns="" xmlns:a16="http://schemas.microsoft.com/office/drawing/2014/main" id="{A73A6993-3F05-4B1F-847A-6AEF408346FC}"/>
                  </a:ext>
                </a:extLst>
              </p:cNvPr>
              <p:cNvGrpSpPr/>
              <p:nvPr userDrawn="1"/>
            </p:nvGrpSpPr>
            <p:grpSpPr>
              <a:xfrm>
                <a:off x="196430" y="6285798"/>
                <a:ext cx="2783808" cy="131079"/>
                <a:chOff x="190388" y="6150961"/>
                <a:chExt cx="2844000" cy="131079"/>
              </a:xfrm>
            </p:grpSpPr>
            <p:sp>
              <p:nvSpPr>
                <p:cNvPr id="38" name="직사각형 37">
                  <a:extLst>
                    <a:ext uri="{FF2B5EF4-FFF2-40B4-BE49-F238E27FC236}">
                      <a16:creationId xmlns="" xmlns:a16="http://schemas.microsoft.com/office/drawing/2014/main" id="{B1E071A9-06AB-445C-92EE-5EDB5833ECE1}"/>
                    </a:ext>
                  </a:extLst>
                </p:cNvPr>
                <p:cNvSpPr/>
                <p:nvPr userDrawn="1"/>
              </p:nvSpPr>
              <p:spPr>
                <a:xfrm>
                  <a:off x="190388" y="6150961"/>
                  <a:ext cx="2844000" cy="131079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1200" b="0" i="0" dirty="0"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cxnSp>
              <p:nvCxnSpPr>
                <p:cNvPr id="39" name="직선 연결선 38">
                  <a:extLst>
                    <a:ext uri="{FF2B5EF4-FFF2-40B4-BE49-F238E27FC236}">
                      <a16:creationId xmlns="" xmlns:a16="http://schemas.microsoft.com/office/drawing/2014/main" id="{C3E3107B-8CF6-4453-A5B0-DA40EFB528D0}"/>
                    </a:ext>
                  </a:extLst>
                </p:cNvPr>
                <p:cNvCxnSpPr>
                  <a:cxnSpLocks/>
                  <a:stCxn id="38" idx="1"/>
                  <a:endCxn id="38" idx="3"/>
                </p:cNvCxnSpPr>
                <p:nvPr userDrawn="1"/>
              </p:nvCxnSpPr>
              <p:spPr>
                <a:xfrm>
                  <a:off x="190388" y="6216501"/>
                  <a:ext cx="2844000" cy="0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직사각형 36">
                <a:extLst>
                  <a:ext uri="{FF2B5EF4-FFF2-40B4-BE49-F238E27FC236}">
                    <a16:creationId xmlns="" xmlns:a16="http://schemas.microsoft.com/office/drawing/2014/main" id="{E98FABBB-EBE0-463D-B100-20DEEB9DD6D2}"/>
                  </a:ext>
                </a:extLst>
              </p:cNvPr>
              <p:cNvSpPr/>
              <p:nvPr userDrawn="1"/>
            </p:nvSpPr>
            <p:spPr>
              <a:xfrm>
                <a:off x="2964918" y="6357148"/>
                <a:ext cx="90536" cy="597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0" i="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pic>
          <p:nvPicPr>
            <p:cNvPr id="35" name="그림 34">
              <a:extLst>
                <a:ext uri="{FF2B5EF4-FFF2-40B4-BE49-F238E27FC236}">
                  <a16:creationId xmlns="" xmlns:a16="http://schemas.microsoft.com/office/drawing/2014/main" id="{A26223CA-392F-4570-9D95-9E8308976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0000">
              <a:off x="5816294" y="523254"/>
              <a:ext cx="166023" cy="166023"/>
            </a:xfrm>
            <a:prstGeom prst="rect">
              <a:avLst/>
            </a:prstGeom>
          </p:spPr>
        </p:pic>
      </p:grpSp>
      <p:graphicFrame>
        <p:nvGraphicFramePr>
          <p:cNvPr id="47" name="표 46">
            <a:extLst>
              <a:ext uri="{FF2B5EF4-FFF2-40B4-BE49-F238E27FC236}">
                <a16:creationId xmlns="" xmlns:a16="http://schemas.microsoft.com/office/drawing/2014/main" id="{76EC99D9-A6BF-E138-5BA5-40FED6A78B3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5133544"/>
              </p:ext>
            </p:extLst>
          </p:nvPr>
        </p:nvGraphicFramePr>
        <p:xfrm>
          <a:off x="0" y="0"/>
          <a:ext cx="9371301" cy="2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00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61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88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="" xmlns:a16="http://schemas.microsoft.com/office/drawing/2014/main" val="2753145844"/>
                    </a:ext>
                  </a:extLst>
                </a:gridCol>
                <a:gridCol w="2331422">
                  <a:extLst>
                    <a:ext uri="{9D8B030D-6E8A-4147-A177-3AD203B41FA5}">
                      <a16:colId xmlns="" xmlns:a16="http://schemas.microsoft.com/office/drawing/2014/main" val="2476304833"/>
                    </a:ext>
                  </a:extLst>
                </a:gridCol>
                <a:gridCol w="626198">
                  <a:extLst>
                    <a:ext uri="{9D8B030D-6E8A-4147-A177-3AD203B41FA5}">
                      <a16:colId xmlns="" xmlns:a16="http://schemas.microsoft.com/office/drawing/2014/main" val="422312856"/>
                    </a:ext>
                  </a:extLst>
                </a:gridCol>
                <a:gridCol w="1289231">
                  <a:extLst>
                    <a:ext uri="{9D8B030D-6E8A-4147-A177-3AD203B41FA5}">
                      <a16:colId xmlns="" xmlns:a16="http://schemas.microsoft.com/office/drawing/2014/main" val="3657905057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</a:t>
                      </a:r>
                      <a:r>
                        <a:rPr lang="en-US" altLang="ko-KR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50" b="0" i="0" spc="-6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화면명</a:t>
                      </a:r>
                      <a:endParaRPr lang="ko-KR" altLang="en-US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요구사항 </a:t>
                      </a:r>
                      <a:r>
                        <a:rPr lang="en-US" altLang="ko-KR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작성자</a:t>
                      </a:r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내용 개체 틀 3">
            <a:extLst>
              <a:ext uri="{FF2B5EF4-FFF2-40B4-BE49-F238E27FC236}">
                <a16:creationId xmlns="" xmlns:a16="http://schemas.microsoft.com/office/drawing/2014/main" id="{B6E24A70-8C2F-F533-732D-5BBCCC516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771" y="0"/>
            <a:ext cx="1427929" cy="215900"/>
          </a:xfrm>
          <a:prstGeom prst="rect">
            <a:avLst/>
          </a:prstGeom>
        </p:spPr>
        <p:txBody>
          <a:bodyPr lIns="36000" tIns="36000" rIns="36000" bIns="360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lang="ko-KR" altLang="en-US" sz="750" b="0" i="0" kern="1200" spc="-6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ko-KR" altLang="en-US" dirty="0"/>
              <a:t>화면</a:t>
            </a:r>
            <a:r>
              <a:rPr lang="en-US" altLang="ko-KR" dirty="0"/>
              <a:t>ID</a:t>
            </a:r>
            <a:endParaRPr lang="ko-KR" altLang="en-US" dirty="0"/>
          </a:p>
        </p:txBody>
      </p:sp>
      <p:sp>
        <p:nvSpPr>
          <p:cNvPr id="51" name="내용 개체 틀 5">
            <a:extLst>
              <a:ext uri="{FF2B5EF4-FFF2-40B4-BE49-F238E27FC236}">
                <a16:creationId xmlns="" xmlns:a16="http://schemas.microsoft.com/office/drawing/2014/main" id="{6CC7691F-EE90-8A19-D8DB-9390D69DBFB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679700" y="0"/>
            <a:ext cx="1752600" cy="21590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marL="0" indent="0">
              <a:buNone/>
              <a:defRPr lang="ko-KR" altLang="en-US" sz="750" b="0" spc="-60" baseline="0" dirty="0" smtClean="0"/>
            </a:lvl1pPr>
            <a:lvl2pPr>
              <a:defRPr lang="ko-KR" altLang="en-US" dirty="0" smtClean="0"/>
            </a:lvl2pPr>
            <a:lvl3pPr>
              <a:defRPr lang="ko-KR" altLang="en-US" dirty="0" smtClean="0"/>
            </a:lvl3pPr>
            <a:lvl4pPr>
              <a:defRPr lang="ko-KR" altLang="en-US" dirty="0" smtClean="0"/>
            </a:lvl4pPr>
            <a:lvl5pPr>
              <a:defRPr lang="ko-KR" altLang="en-US" dirty="0"/>
            </a:lvl5pPr>
          </a:lstStyle>
          <a:p>
            <a:pPr marL="228600" lvl="0" indent="-228600"/>
            <a:r>
              <a:rPr lang="ko-KR" altLang="en-US" dirty="0" err="1"/>
              <a:t>화면명</a:t>
            </a:r>
            <a:endParaRPr lang="ko-KR" altLang="en-US" dirty="0"/>
          </a:p>
        </p:txBody>
      </p:sp>
      <p:sp>
        <p:nvSpPr>
          <p:cNvPr id="52" name="내용 개체 틀 8">
            <a:extLst>
              <a:ext uri="{FF2B5EF4-FFF2-40B4-BE49-F238E27FC236}">
                <a16:creationId xmlns="" xmlns:a16="http://schemas.microsoft.com/office/drawing/2014/main" id="{80DDA66E-DEAE-2A41-1974-88CC4CDD35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18100" y="0"/>
            <a:ext cx="2343150" cy="21590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marL="0" indent="0">
              <a:buNone/>
              <a:defRPr lang="ko-KR" altLang="en-US" sz="750" b="0" spc="-60" baseline="0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marL="228600" lvl="0" indent="-228600"/>
            <a:r>
              <a:rPr lang="ko-KR" altLang="en-US" dirty="0"/>
              <a:t>요구사항</a:t>
            </a:r>
            <a:r>
              <a:rPr lang="en-US" altLang="ko-KR" dirty="0"/>
              <a:t>ID</a:t>
            </a:r>
            <a:endParaRPr lang="ko-KR" altLang="en-US" dirty="0"/>
          </a:p>
        </p:txBody>
      </p:sp>
      <p:sp>
        <p:nvSpPr>
          <p:cNvPr id="53" name="내용 개체 틀 8">
            <a:extLst>
              <a:ext uri="{FF2B5EF4-FFF2-40B4-BE49-F238E27FC236}">
                <a16:creationId xmlns="" xmlns:a16="http://schemas.microsoft.com/office/drawing/2014/main" id="{3F767905-CB73-C9B0-3C67-3BB8CC20A9C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83549" y="0"/>
            <a:ext cx="1287751" cy="21590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marL="0" indent="0">
              <a:buNone/>
              <a:defRPr lang="ko-KR" altLang="en-US" sz="750" b="0" spc="-60" baseline="0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marL="228600" lvl="0" indent="-228600"/>
            <a:r>
              <a:rPr lang="ko-KR" altLang="en-US" dirty="0"/>
              <a:t>홍길동</a:t>
            </a:r>
          </a:p>
        </p:txBody>
      </p:sp>
    </p:spTree>
    <p:extLst>
      <p:ext uri="{BB962C8B-B14F-4D97-AF65-F5344CB8AC3E}">
        <p14:creationId xmlns:p14="http://schemas.microsoft.com/office/powerpoint/2010/main" val="13915653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화면 (서브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표 15">
            <a:extLst>
              <a:ext uri="{FF2B5EF4-FFF2-40B4-BE49-F238E27FC236}">
                <a16:creationId xmlns="" xmlns:a16="http://schemas.microsoft.com/office/drawing/2014/main" id="{5E370556-34DF-4D7E-AFAD-0BA01802CD8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35311619"/>
              </p:ext>
            </p:extLst>
          </p:nvPr>
        </p:nvGraphicFramePr>
        <p:xfrm>
          <a:off x="9372092" y="421676"/>
          <a:ext cx="2819908" cy="198120"/>
        </p:xfrm>
        <a:graphic>
          <a:graphicData uri="http://schemas.openxmlformats.org/drawingml/2006/table">
            <a:tbl>
              <a:tblPr/>
              <a:tblGrid>
                <a:gridCol w="28199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80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i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Description</a:t>
                      </a:r>
                      <a:endParaRPr lang="ko-KR" altLang="en-US" sz="700" b="0" i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7315" marR="10731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2" name="그룹 31">
            <a:extLst>
              <a:ext uri="{FF2B5EF4-FFF2-40B4-BE49-F238E27FC236}">
                <a16:creationId xmlns="" xmlns:a16="http://schemas.microsoft.com/office/drawing/2014/main" id="{4138D040-300F-48C8-B3FC-724B76EB340B}"/>
              </a:ext>
            </a:extLst>
          </p:cNvPr>
          <p:cNvGrpSpPr/>
          <p:nvPr userDrawn="1"/>
        </p:nvGrpSpPr>
        <p:grpSpPr>
          <a:xfrm>
            <a:off x="335370" y="617404"/>
            <a:ext cx="2523036" cy="5188445"/>
            <a:chOff x="4363817" y="617405"/>
            <a:chExt cx="2523036" cy="5188445"/>
          </a:xfrm>
        </p:grpSpPr>
        <p:sp>
          <p:nvSpPr>
            <p:cNvPr id="33" name="자유형: 도형 32">
              <a:extLst>
                <a:ext uri="{FF2B5EF4-FFF2-40B4-BE49-F238E27FC236}">
                  <a16:creationId xmlns="" xmlns:a16="http://schemas.microsoft.com/office/drawing/2014/main" id="{FC8785AC-6326-4FE3-97AE-2186B73638F7}"/>
                </a:ext>
              </a:extLst>
            </p:cNvPr>
            <p:cNvSpPr/>
            <p:nvPr userDrawn="1"/>
          </p:nvSpPr>
          <p:spPr>
            <a:xfrm>
              <a:off x="4366853" y="617405"/>
              <a:ext cx="2520000" cy="5186053"/>
            </a:xfrm>
            <a:custGeom>
              <a:avLst/>
              <a:gdLst>
                <a:gd name="connsiteX0" fmla="*/ 117608 w 2520000"/>
                <a:gd name="connsiteY0" fmla="*/ 0 h 5186053"/>
                <a:gd name="connsiteX1" fmla="*/ 491012 w 2520000"/>
                <a:gd name="connsiteY1" fmla="*/ 0 h 5186053"/>
                <a:gd name="connsiteX2" fmla="*/ 491012 w 2520000"/>
                <a:gd name="connsiteY2" fmla="*/ 98806 h 5186053"/>
                <a:gd name="connsiteX3" fmla="*/ 554785 w 2520000"/>
                <a:gd name="connsiteY3" fmla="*/ 162579 h 5186053"/>
                <a:gd name="connsiteX4" fmla="*/ 1965215 w 2520000"/>
                <a:gd name="connsiteY4" fmla="*/ 162579 h 5186053"/>
                <a:gd name="connsiteX5" fmla="*/ 2028988 w 2520000"/>
                <a:gd name="connsiteY5" fmla="*/ 98806 h 5186053"/>
                <a:gd name="connsiteX6" fmla="*/ 2028988 w 2520000"/>
                <a:gd name="connsiteY6" fmla="*/ 0 h 5186053"/>
                <a:gd name="connsiteX7" fmla="*/ 2402392 w 2520000"/>
                <a:gd name="connsiteY7" fmla="*/ 0 h 5186053"/>
                <a:gd name="connsiteX8" fmla="*/ 2520000 w 2520000"/>
                <a:gd name="connsiteY8" fmla="*/ 117608 h 5186053"/>
                <a:gd name="connsiteX9" fmla="*/ 2520000 w 2520000"/>
                <a:gd name="connsiteY9" fmla="*/ 5068445 h 5186053"/>
                <a:gd name="connsiteX10" fmla="*/ 2402392 w 2520000"/>
                <a:gd name="connsiteY10" fmla="*/ 5186053 h 5186053"/>
                <a:gd name="connsiteX11" fmla="*/ 117608 w 2520000"/>
                <a:gd name="connsiteY11" fmla="*/ 5186053 h 5186053"/>
                <a:gd name="connsiteX12" fmla="*/ 0 w 2520000"/>
                <a:gd name="connsiteY12" fmla="*/ 5068445 h 5186053"/>
                <a:gd name="connsiteX13" fmla="*/ 0 w 2520000"/>
                <a:gd name="connsiteY13" fmla="*/ 117608 h 5186053"/>
                <a:gd name="connsiteX14" fmla="*/ 117608 w 2520000"/>
                <a:gd name="connsiteY14" fmla="*/ 0 h 518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0000" h="5186053">
                  <a:moveTo>
                    <a:pt x="117608" y="0"/>
                  </a:moveTo>
                  <a:lnTo>
                    <a:pt x="491012" y="0"/>
                  </a:lnTo>
                  <a:lnTo>
                    <a:pt x="491012" y="98806"/>
                  </a:lnTo>
                  <a:cubicBezTo>
                    <a:pt x="491012" y="134027"/>
                    <a:pt x="519564" y="162579"/>
                    <a:pt x="554785" y="162579"/>
                  </a:cubicBezTo>
                  <a:lnTo>
                    <a:pt x="1965215" y="162579"/>
                  </a:lnTo>
                  <a:cubicBezTo>
                    <a:pt x="2000436" y="162579"/>
                    <a:pt x="2028988" y="134027"/>
                    <a:pt x="2028988" y="98806"/>
                  </a:cubicBezTo>
                  <a:lnTo>
                    <a:pt x="2028988" y="0"/>
                  </a:lnTo>
                  <a:lnTo>
                    <a:pt x="2402392" y="0"/>
                  </a:lnTo>
                  <a:cubicBezTo>
                    <a:pt x="2467345" y="0"/>
                    <a:pt x="2520000" y="52655"/>
                    <a:pt x="2520000" y="117608"/>
                  </a:cubicBezTo>
                  <a:lnTo>
                    <a:pt x="2520000" y="5068445"/>
                  </a:lnTo>
                  <a:cubicBezTo>
                    <a:pt x="2520000" y="5133398"/>
                    <a:pt x="2467345" y="5186053"/>
                    <a:pt x="2402392" y="5186053"/>
                  </a:cubicBezTo>
                  <a:lnTo>
                    <a:pt x="117608" y="5186053"/>
                  </a:lnTo>
                  <a:cubicBezTo>
                    <a:pt x="52655" y="5186053"/>
                    <a:pt x="0" y="5133398"/>
                    <a:pt x="0" y="5068445"/>
                  </a:cubicBezTo>
                  <a:lnTo>
                    <a:pt x="0" y="117608"/>
                  </a:lnTo>
                  <a:cubicBezTo>
                    <a:pt x="0" y="52655"/>
                    <a:pt x="52655" y="0"/>
                    <a:pt x="117608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  <a:effectLst>
              <a:outerShdw blurRad="139700" dist="38100" dir="24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/>
            <a:lstStyle/>
            <a:p>
              <a:pPr lvl="0" algn="ctr"/>
              <a:endParaRPr lang="ko-KR" altLang="en-US" sz="750" b="0" i="0" spc="-6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="" xmlns:a16="http://schemas.microsoft.com/office/drawing/2014/main" id="{C5669056-7E5D-4F93-98F3-0BDFD5568C7A}"/>
                </a:ext>
              </a:extLst>
            </p:cNvPr>
            <p:cNvSpPr/>
            <p:nvPr userDrawn="1"/>
          </p:nvSpPr>
          <p:spPr>
            <a:xfrm>
              <a:off x="4364121" y="619796"/>
              <a:ext cx="2520000" cy="267135"/>
            </a:xfrm>
            <a:custGeom>
              <a:avLst/>
              <a:gdLst>
                <a:gd name="connsiteX0" fmla="*/ 117608 w 2520000"/>
                <a:gd name="connsiteY0" fmla="*/ 0 h 267135"/>
                <a:gd name="connsiteX1" fmla="*/ 491012 w 2520000"/>
                <a:gd name="connsiteY1" fmla="*/ 0 h 267135"/>
                <a:gd name="connsiteX2" fmla="*/ 491012 w 2520000"/>
                <a:gd name="connsiteY2" fmla="*/ 98806 h 267135"/>
                <a:gd name="connsiteX3" fmla="*/ 554785 w 2520000"/>
                <a:gd name="connsiteY3" fmla="*/ 162579 h 267135"/>
                <a:gd name="connsiteX4" fmla="*/ 1965215 w 2520000"/>
                <a:gd name="connsiteY4" fmla="*/ 162579 h 267135"/>
                <a:gd name="connsiteX5" fmla="*/ 2028988 w 2520000"/>
                <a:gd name="connsiteY5" fmla="*/ 98806 h 267135"/>
                <a:gd name="connsiteX6" fmla="*/ 2028988 w 2520000"/>
                <a:gd name="connsiteY6" fmla="*/ 0 h 267135"/>
                <a:gd name="connsiteX7" fmla="*/ 2402392 w 2520000"/>
                <a:gd name="connsiteY7" fmla="*/ 0 h 267135"/>
                <a:gd name="connsiteX8" fmla="*/ 2520000 w 2520000"/>
                <a:gd name="connsiteY8" fmla="*/ 117608 h 267135"/>
                <a:gd name="connsiteX9" fmla="*/ 2520000 w 2520000"/>
                <a:gd name="connsiteY9" fmla="*/ 267135 h 267135"/>
                <a:gd name="connsiteX10" fmla="*/ 0 w 2520000"/>
                <a:gd name="connsiteY10" fmla="*/ 267135 h 267135"/>
                <a:gd name="connsiteX11" fmla="*/ 0 w 2520000"/>
                <a:gd name="connsiteY11" fmla="*/ 117608 h 267135"/>
                <a:gd name="connsiteX12" fmla="*/ 117608 w 2520000"/>
                <a:gd name="connsiteY12" fmla="*/ 0 h 26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0000" h="267135">
                  <a:moveTo>
                    <a:pt x="117608" y="0"/>
                  </a:moveTo>
                  <a:lnTo>
                    <a:pt x="491012" y="0"/>
                  </a:lnTo>
                  <a:lnTo>
                    <a:pt x="491012" y="98806"/>
                  </a:lnTo>
                  <a:cubicBezTo>
                    <a:pt x="491012" y="134027"/>
                    <a:pt x="519564" y="162579"/>
                    <a:pt x="554785" y="162579"/>
                  </a:cubicBezTo>
                  <a:lnTo>
                    <a:pt x="1965215" y="162579"/>
                  </a:lnTo>
                  <a:cubicBezTo>
                    <a:pt x="2000436" y="162579"/>
                    <a:pt x="2028988" y="134027"/>
                    <a:pt x="2028988" y="98806"/>
                  </a:cubicBezTo>
                  <a:lnTo>
                    <a:pt x="2028988" y="0"/>
                  </a:lnTo>
                  <a:lnTo>
                    <a:pt x="2402392" y="0"/>
                  </a:lnTo>
                  <a:cubicBezTo>
                    <a:pt x="2467345" y="0"/>
                    <a:pt x="2520000" y="52655"/>
                    <a:pt x="2520000" y="117608"/>
                  </a:cubicBezTo>
                  <a:lnTo>
                    <a:pt x="2520000" y="267135"/>
                  </a:lnTo>
                  <a:lnTo>
                    <a:pt x="0" y="267135"/>
                  </a:lnTo>
                  <a:lnTo>
                    <a:pt x="0" y="117608"/>
                  </a:lnTo>
                  <a:cubicBezTo>
                    <a:pt x="0" y="52655"/>
                    <a:pt x="52655" y="0"/>
                    <a:pt x="117608" y="0"/>
                  </a:cubicBezTo>
                  <a:close/>
                </a:path>
              </a:pathLst>
            </a:custGeom>
            <a:solidFill>
              <a:srgbClr val="7F7F7F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lnSpc>
                  <a:spcPct val="125000"/>
                </a:lnSpc>
              </a:pPr>
              <a:endParaRPr lang="ko-KR" altLang="en-US" sz="700" b="0" i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="" xmlns:a16="http://schemas.microsoft.com/office/drawing/2014/main" id="{A1AECA7E-911C-49BF-9388-8B71442AA340}"/>
                </a:ext>
              </a:extLst>
            </p:cNvPr>
            <p:cNvSpPr/>
            <p:nvPr userDrawn="1"/>
          </p:nvSpPr>
          <p:spPr>
            <a:xfrm>
              <a:off x="4364121" y="5488979"/>
              <a:ext cx="2520000" cy="316871"/>
            </a:xfrm>
            <a:custGeom>
              <a:avLst/>
              <a:gdLst>
                <a:gd name="connsiteX0" fmla="*/ 0 w 2520000"/>
                <a:gd name="connsiteY0" fmla="*/ 0 h 316871"/>
                <a:gd name="connsiteX1" fmla="*/ 2520000 w 2520000"/>
                <a:gd name="connsiteY1" fmla="*/ 0 h 316871"/>
                <a:gd name="connsiteX2" fmla="*/ 2520000 w 2520000"/>
                <a:gd name="connsiteY2" fmla="*/ 191166 h 316871"/>
                <a:gd name="connsiteX3" fmla="*/ 2448170 w 2520000"/>
                <a:gd name="connsiteY3" fmla="*/ 306993 h 316871"/>
                <a:gd name="connsiteX4" fmla="*/ 2402397 w 2520000"/>
                <a:gd name="connsiteY4" fmla="*/ 316871 h 316871"/>
                <a:gd name="connsiteX5" fmla="*/ 117604 w 2520000"/>
                <a:gd name="connsiteY5" fmla="*/ 316871 h 316871"/>
                <a:gd name="connsiteX6" fmla="*/ 71830 w 2520000"/>
                <a:gd name="connsiteY6" fmla="*/ 306993 h 316871"/>
                <a:gd name="connsiteX7" fmla="*/ 0 w 2520000"/>
                <a:gd name="connsiteY7" fmla="*/ 191166 h 316871"/>
                <a:gd name="connsiteX8" fmla="*/ 0 w 2520000"/>
                <a:gd name="connsiteY8" fmla="*/ 0 h 31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000" h="316871">
                  <a:moveTo>
                    <a:pt x="0" y="0"/>
                  </a:moveTo>
                  <a:lnTo>
                    <a:pt x="2520000" y="0"/>
                  </a:lnTo>
                  <a:lnTo>
                    <a:pt x="2520000" y="191166"/>
                  </a:lnTo>
                  <a:cubicBezTo>
                    <a:pt x="2520000" y="243236"/>
                    <a:pt x="2490382" y="287911"/>
                    <a:pt x="2448170" y="306993"/>
                  </a:cubicBezTo>
                  <a:lnTo>
                    <a:pt x="2402397" y="316871"/>
                  </a:lnTo>
                  <a:lnTo>
                    <a:pt x="117604" y="316871"/>
                  </a:lnTo>
                  <a:lnTo>
                    <a:pt x="71830" y="306993"/>
                  </a:lnTo>
                  <a:cubicBezTo>
                    <a:pt x="29619" y="287911"/>
                    <a:pt x="0" y="243236"/>
                    <a:pt x="0" y="1911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lvl="0" algn="ctr" defTabSz="914400" rtl="0" eaLnBrk="1" latinLnBrk="1" hangingPunct="1">
                <a:lnSpc>
                  <a:spcPct val="125000"/>
                </a:lnSpc>
              </a:pPr>
              <a:r>
                <a:rPr lang="en-US" altLang="ko-KR" sz="800" b="0" i="0" kern="1200" spc="-60" baseline="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FOOTER</a:t>
              </a:r>
              <a:endParaRPr lang="ko-KR" altLang="en-US" sz="800" b="0" i="0" kern="1200" spc="-6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="" xmlns:a16="http://schemas.microsoft.com/office/drawing/2014/main" id="{94AC9346-55D0-48D9-B450-1F6196EA22D6}"/>
                </a:ext>
              </a:extLst>
            </p:cNvPr>
            <p:cNvSpPr/>
            <p:nvPr userDrawn="1"/>
          </p:nvSpPr>
          <p:spPr>
            <a:xfrm>
              <a:off x="4364121" y="886932"/>
              <a:ext cx="2520000" cy="4602046"/>
            </a:xfrm>
            <a:custGeom>
              <a:avLst/>
              <a:gdLst>
                <a:gd name="connsiteX0" fmla="*/ 0 w 2520000"/>
                <a:gd name="connsiteY0" fmla="*/ 0 h 4602046"/>
                <a:gd name="connsiteX1" fmla="*/ 2520000 w 2520000"/>
                <a:gd name="connsiteY1" fmla="*/ 0 h 4602046"/>
                <a:gd name="connsiteX2" fmla="*/ 2520000 w 2520000"/>
                <a:gd name="connsiteY2" fmla="*/ 4602046 h 4602046"/>
                <a:gd name="connsiteX3" fmla="*/ 0 w 2520000"/>
                <a:gd name="connsiteY3" fmla="*/ 4602046 h 4602046"/>
                <a:gd name="connsiteX4" fmla="*/ 0 w 2520000"/>
                <a:gd name="connsiteY4" fmla="*/ 0 h 460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000" h="4602046">
                  <a:moveTo>
                    <a:pt x="0" y="0"/>
                  </a:moveTo>
                  <a:lnTo>
                    <a:pt x="2520000" y="0"/>
                  </a:lnTo>
                  <a:lnTo>
                    <a:pt x="2520000" y="4602046"/>
                  </a:lnTo>
                  <a:lnTo>
                    <a:pt x="0" y="4602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lnSpc>
                  <a:spcPct val="125000"/>
                </a:lnSpc>
              </a:pPr>
              <a:endParaRPr lang="ko-KR" altLang="en-US" sz="700" b="0" i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="" xmlns:a16="http://schemas.microsoft.com/office/drawing/2014/main" id="{68ABCC86-79AF-4053-AE1C-ED1D3A989F58}"/>
                </a:ext>
              </a:extLst>
            </p:cNvPr>
            <p:cNvSpPr/>
            <p:nvPr userDrawn="1"/>
          </p:nvSpPr>
          <p:spPr>
            <a:xfrm>
              <a:off x="4363817" y="886931"/>
              <a:ext cx="2520000" cy="31687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lnSpc>
                  <a:spcPct val="125000"/>
                </a:lnSpc>
              </a:pPr>
              <a:endParaRPr lang="ko-KR" altLang="en-US" sz="700" b="0" i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38" name="Picture 2">
              <a:extLst>
                <a:ext uri="{FF2B5EF4-FFF2-40B4-BE49-F238E27FC236}">
                  <a16:creationId xmlns="" xmlns:a16="http://schemas.microsoft.com/office/drawing/2014/main" id="{E6F9F986-C50D-4422-A1C8-2524963A251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C6C8C7"/>
                </a:clrFrom>
                <a:clrTo>
                  <a:srgbClr val="C6C8C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23" t="22211" r="12639" b="53037"/>
            <a:stretch/>
          </p:blipFill>
          <p:spPr bwMode="auto">
            <a:xfrm>
              <a:off x="6434288" y="720564"/>
              <a:ext cx="405804" cy="9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C631EBF4-5175-461B-BEC5-9605C4CA929B}"/>
                </a:ext>
              </a:extLst>
            </p:cNvPr>
            <p:cNvSpPr txBox="1"/>
            <p:nvPr userDrawn="1"/>
          </p:nvSpPr>
          <p:spPr>
            <a:xfrm>
              <a:off x="4484361" y="716261"/>
              <a:ext cx="279977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l"/>
              <a:r>
                <a:rPr lang="en-US" altLang="ko-KR" sz="700" b="0" i="0" spc="-6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12 : 30</a:t>
              </a:r>
              <a:endParaRPr lang="ko-KR" altLang="en-US" sz="700" b="0" i="0" spc="-6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0" name="Arrow Left">
            <a:extLst>
              <a:ext uri="{FF2B5EF4-FFF2-40B4-BE49-F238E27FC236}">
                <a16:creationId xmlns="" xmlns:a16="http://schemas.microsoft.com/office/drawing/2014/main" id="{C4549399-026A-4370-BCC6-A25CDE80BAF0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55914" y="1004122"/>
            <a:ext cx="112713" cy="79375"/>
          </a:xfrm>
          <a:custGeom>
            <a:avLst/>
            <a:gdLst>
              <a:gd name="T0" fmla="*/ 164 w 463"/>
              <a:gd name="T1" fmla="*/ 0 h 326"/>
              <a:gd name="T2" fmla="*/ 155 w 463"/>
              <a:gd name="T3" fmla="*/ 4 h 326"/>
              <a:gd name="T4" fmla="*/ 0 w 463"/>
              <a:gd name="T5" fmla="*/ 159 h 326"/>
              <a:gd name="T6" fmla="*/ 155 w 463"/>
              <a:gd name="T7" fmla="*/ 313 h 326"/>
              <a:gd name="T8" fmla="*/ 174 w 463"/>
              <a:gd name="T9" fmla="*/ 294 h 326"/>
              <a:gd name="T10" fmla="*/ 51 w 463"/>
              <a:gd name="T11" fmla="*/ 172 h 326"/>
              <a:gd name="T12" fmla="*/ 445 w 463"/>
              <a:gd name="T13" fmla="*/ 172 h 326"/>
              <a:gd name="T14" fmla="*/ 445 w 463"/>
              <a:gd name="T15" fmla="*/ 145 h 326"/>
              <a:gd name="T16" fmla="*/ 51 w 463"/>
              <a:gd name="T17" fmla="*/ 145 h 326"/>
              <a:gd name="T18" fmla="*/ 174 w 463"/>
              <a:gd name="T19" fmla="*/ 23 h 326"/>
              <a:gd name="T20" fmla="*/ 164 w 463"/>
              <a:gd name="T21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3" h="326">
                <a:moveTo>
                  <a:pt x="164" y="0"/>
                </a:moveTo>
                <a:cubicBezTo>
                  <a:pt x="161" y="0"/>
                  <a:pt x="157" y="1"/>
                  <a:pt x="155" y="4"/>
                </a:cubicBezTo>
                <a:lnTo>
                  <a:pt x="0" y="159"/>
                </a:lnTo>
                <a:lnTo>
                  <a:pt x="155" y="313"/>
                </a:lnTo>
                <a:cubicBezTo>
                  <a:pt x="167" y="326"/>
                  <a:pt x="187" y="307"/>
                  <a:pt x="174" y="294"/>
                </a:cubicBezTo>
                <a:lnTo>
                  <a:pt x="51" y="172"/>
                </a:lnTo>
                <a:lnTo>
                  <a:pt x="445" y="172"/>
                </a:lnTo>
                <a:cubicBezTo>
                  <a:pt x="463" y="172"/>
                  <a:pt x="463" y="145"/>
                  <a:pt x="445" y="145"/>
                </a:cubicBezTo>
                <a:lnTo>
                  <a:pt x="51" y="145"/>
                </a:lnTo>
                <a:lnTo>
                  <a:pt x="174" y="23"/>
                </a:lnTo>
                <a:cubicBezTo>
                  <a:pt x="182" y="14"/>
                  <a:pt x="176" y="0"/>
                  <a:pt x="164" y="0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 i="0" dirty="0">
              <a:latin typeface="맑은 고딕" panose="020B0503020000020004" pitchFamily="50" charset="-127"/>
              <a:ea typeface="맑은 고딕" panose="020B0503020000020004" pitchFamily="50" charset="-127"/>
              <a:cs typeface="Segoe UI" panose="020B0502040204020203" pitchFamily="34" charset="0"/>
            </a:endParaRPr>
          </a:p>
        </p:txBody>
      </p:sp>
      <p:sp>
        <p:nvSpPr>
          <p:cNvPr id="51" name="텍스트 개체 틀 10">
            <a:extLst>
              <a:ext uri="{FF2B5EF4-FFF2-40B4-BE49-F238E27FC236}">
                <a16:creationId xmlns="" xmlns:a16="http://schemas.microsoft.com/office/drawing/2014/main" id="{3F8EABC5-4C87-4271-A6B5-FAB94398BB6B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616388" y="945913"/>
            <a:ext cx="1225654" cy="203133"/>
          </a:xfrm>
          <a:prstGeom prst="rect">
            <a:avLst/>
          </a:prstGeom>
          <a:noFill/>
        </p:spPr>
        <p:txBody>
          <a:bodyPr wrap="square" lIns="0" anchor="ctr">
            <a:spAutoFit/>
          </a:bodyPr>
          <a:lstStyle>
            <a:lvl1pPr marL="0" indent="0" algn="l">
              <a:buNone/>
              <a:defRPr sz="800" b="0" i="0" spc="-6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7" name="자유형: 도형 16">
            <a:extLst>
              <a:ext uri="{FF2B5EF4-FFF2-40B4-BE49-F238E27FC236}">
                <a16:creationId xmlns="" xmlns:a16="http://schemas.microsoft.com/office/drawing/2014/main" id="{DE817445-F154-4159-90A2-46A4EA971F05}"/>
              </a:ext>
            </a:extLst>
          </p:cNvPr>
          <p:cNvSpPr/>
          <p:nvPr userDrawn="1"/>
        </p:nvSpPr>
        <p:spPr>
          <a:xfrm>
            <a:off x="985702" y="643889"/>
            <a:ext cx="1219336" cy="90058"/>
          </a:xfrm>
          <a:custGeom>
            <a:avLst/>
            <a:gdLst>
              <a:gd name="connsiteX0" fmla="*/ 0 w 1329304"/>
              <a:gd name="connsiteY0" fmla="*/ 0 h 80010"/>
              <a:gd name="connsiteX1" fmla="*/ 1329304 w 1329304"/>
              <a:gd name="connsiteY1" fmla="*/ 0 h 80010"/>
              <a:gd name="connsiteX2" fmla="*/ 1329304 w 1329304"/>
              <a:gd name="connsiteY2" fmla="*/ 25067 h 80010"/>
              <a:gd name="connsiteX3" fmla="*/ 1274361 w 1329304"/>
              <a:gd name="connsiteY3" fmla="*/ 80010 h 80010"/>
              <a:gd name="connsiteX4" fmla="*/ 54943 w 1329304"/>
              <a:gd name="connsiteY4" fmla="*/ 80010 h 80010"/>
              <a:gd name="connsiteX5" fmla="*/ 0 w 1329304"/>
              <a:gd name="connsiteY5" fmla="*/ 25067 h 80010"/>
              <a:gd name="connsiteX6" fmla="*/ 0 w 1329304"/>
              <a:gd name="connsiteY6" fmla="*/ 0 h 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304" h="80010">
                <a:moveTo>
                  <a:pt x="0" y="0"/>
                </a:moveTo>
                <a:lnTo>
                  <a:pt x="1329304" y="0"/>
                </a:lnTo>
                <a:lnTo>
                  <a:pt x="1329304" y="25067"/>
                </a:lnTo>
                <a:cubicBezTo>
                  <a:pt x="1329304" y="55411"/>
                  <a:pt x="1304705" y="80010"/>
                  <a:pt x="1274361" y="80010"/>
                </a:cubicBezTo>
                <a:lnTo>
                  <a:pt x="54943" y="80010"/>
                </a:lnTo>
                <a:cubicBezTo>
                  <a:pt x="24599" y="80010"/>
                  <a:pt x="0" y="55411"/>
                  <a:pt x="0" y="25067"/>
                </a:cubicBez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 b="0" i="0" dirty="0" err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9" name="표 18">
            <a:extLst>
              <a:ext uri="{FF2B5EF4-FFF2-40B4-BE49-F238E27FC236}">
                <a16:creationId xmlns="" xmlns:a16="http://schemas.microsoft.com/office/drawing/2014/main" id="{76EC99D9-A6BF-E138-5BA5-40FED6A78B3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5133544"/>
              </p:ext>
            </p:extLst>
          </p:nvPr>
        </p:nvGraphicFramePr>
        <p:xfrm>
          <a:off x="0" y="0"/>
          <a:ext cx="9371301" cy="2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00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61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88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="" xmlns:a16="http://schemas.microsoft.com/office/drawing/2014/main" val="2753145844"/>
                    </a:ext>
                  </a:extLst>
                </a:gridCol>
                <a:gridCol w="2331422">
                  <a:extLst>
                    <a:ext uri="{9D8B030D-6E8A-4147-A177-3AD203B41FA5}">
                      <a16:colId xmlns="" xmlns:a16="http://schemas.microsoft.com/office/drawing/2014/main" val="2476304833"/>
                    </a:ext>
                  </a:extLst>
                </a:gridCol>
                <a:gridCol w="626198">
                  <a:extLst>
                    <a:ext uri="{9D8B030D-6E8A-4147-A177-3AD203B41FA5}">
                      <a16:colId xmlns="" xmlns:a16="http://schemas.microsoft.com/office/drawing/2014/main" val="422312856"/>
                    </a:ext>
                  </a:extLst>
                </a:gridCol>
                <a:gridCol w="1289231">
                  <a:extLst>
                    <a:ext uri="{9D8B030D-6E8A-4147-A177-3AD203B41FA5}">
                      <a16:colId xmlns="" xmlns:a16="http://schemas.microsoft.com/office/drawing/2014/main" val="3657905057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</a:t>
                      </a:r>
                      <a:r>
                        <a:rPr lang="en-US" altLang="ko-KR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50" b="0" i="0" spc="-6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화면명</a:t>
                      </a:r>
                      <a:endParaRPr lang="ko-KR" altLang="en-US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요구사항 </a:t>
                      </a:r>
                      <a:r>
                        <a:rPr lang="en-US" altLang="ko-KR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작성자</a:t>
                      </a:r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내용 개체 틀 3">
            <a:extLst>
              <a:ext uri="{FF2B5EF4-FFF2-40B4-BE49-F238E27FC236}">
                <a16:creationId xmlns="" xmlns:a16="http://schemas.microsoft.com/office/drawing/2014/main" id="{B6E24A70-8C2F-F533-732D-5BBCCC516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771" y="0"/>
            <a:ext cx="1427929" cy="215900"/>
          </a:xfrm>
          <a:prstGeom prst="rect">
            <a:avLst/>
          </a:prstGeom>
        </p:spPr>
        <p:txBody>
          <a:bodyPr lIns="36000" tIns="36000" rIns="36000" bIns="360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lang="ko-KR" altLang="en-US" sz="750" b="0" i="0" kern="1200" spc="-6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ko-KR" altLang="en-US" dirty="0"/>
              <a:t>화면</a:t>
            </a:r>
            <a:r>
              <a:rPr lang="en-US" altLang="ko-KR" dirty="0"/>
              <a:t>ID</a:t>
            </a:r>
            <a:endParaRPr lang="ko-KR" altLang="en-US" dirty="0"/>
          </a:p>
        </p:txBody>
      </p:sp>
      <p:sp>
        <p:nvSpPr>
          <p:cNvPr id="21" name="내용 개체 틀 5">
            <a:extLst>
              <a:ext uri="{FF2B5EF4-FFF2-40B4-BE49-F238E27FC236}">
                <a16:creationId xmlns="" xmlns:a16="http://schemas.microsoft.com/office/drawing/2014/main" id="{6CC7691F-EE90-8A19-D8DB-9390D69DBFB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679700" y="0"/>
            <a:ext cx="1752600" cy="21590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marL="0" indent="0">
              <a:buNone/>
              <a:defRPr lang="ko-KR" altLang="en-US" sz="750" b="0" spc="-60" baseline="0" dirty="0" smtClean="0"/>
            </a:lvl1pPr>
            <a:lvl2pPr>
              <a:defRPr lang="ko-KR" altLang="en-US" dirty="0" smtClean="0"/>
            </a:lvl2pPr>
            <a:lvl3pPr>
              <a:defRPr lang="ko-KR" altLang="en-US" dirty="0" smtClean="0"/>
            </a:lvl3pPr>
            <a:lvl4pPr>
              <a:defRPr lang="ko-KR" altLang="en-US" dirty="0" smtClean="0"/>
            </a:lvl4pPr>
            <a:lvl5pPr>
              <a:defRPr lang="ko-KR" altLang="en-US" dirty="0"/>
            </a:lvl5pPr>
          </a:lstStyle>
          <a:p>
            <a:pPr marL="228600" lvl="0" indent="-228600"/>
            <a:r>
              <a:rPr lang="ko-KR" altLang="en-US" dirty="0" err="1"/>
              <a:t>화면명</a:t>
            </a:r>
            <a:endParaRPr lang="ko-KR" altLang="en-US" dirty="0"/>
          </a:p>
        </p:txBody>
      </p:sp>
      <p:sp>
        <p:nvSpPr>
          <p:cNvPr id="22" name="내용 개체 틀 8">
            <a:extLst>
              <a:ext uri="{FF2B5EF4-FFF2-40B4-BE49-F238E27FC236}">
                <a16:creationId xmlns="" xmlns:a16="http://schemas.microsoft.com/office/drawing/2014/main" id="{80DDA66E-DEAE-2A41-1974-88CC4CDD35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18100" y="0"/>
            <a:ext cx="2343150" cy="21590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marL="0" indent="0">
              <a:buNone/>
              <a:defRPr lang="ko-KR" altLang="en-US" sz="750" b="0" spc="-60" baseline="0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marL="228600" lvl="0" indent="-228600"/>
            <a:r>
              <a:rPr lang="ko-KR" altLang="en-US" dirty="0"/>
              <a:t>요구사항</a:t>
            </a:r>
            <a:r>
              <a:rPr lang="en-US" altLang="ko-KR" dirty="0"/>
              <a:t>ID</a:t>
            </a:r>
            <a:endParaRPr lang="ko-KR" altLang="en-US" dirty="0"/>
          </a:p>
        </p:txBody>
      </p:sp>
      <p:sp>
        <p:nvSpPr>
          <p:cNvPr id="23" name="내용 개체 틀 8">
            <a:extLst>
              <a:ext uri="{FF2B5EF4-FFF2-40B4-BE49-F238E27FC236}">
                <a16:creationId xmlns="" xmlns:a16="http://schemas.microsoft.com/office/drawing/2014/main" id="{3F767905-CB73-C9B0-3C67-3BB8CC20A9C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83549" y="0"/>
            <a:ext cx="1287751" cy="21590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marL="0" indent="0">
              <a:buNone/>
              <a:defRPr lang="ko-KR" altLang="en-US" sz="750" b="0" spc="-60" baseline="0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marL="228600" lvl="0" indent="-228600"/>
            <a:r>
              <a:rPr lang="ko-KR" altLang="en-US" dirty="0"/>
              <a:t>홍길동</a:t>
            </a:r>
          </a:p>
        </p:txBody>
      </p:sp>
    </p:spTree>
    <p:extLst>
      <p:ext uri="{BB962C8B-B14F-4D97-AF65-F5344CB8AC3E}">
        <p14:creationId xmlns:p14="http://schemas.microsoft.com/office/powerpoint/2010/main" val="11127131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화면 (메인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표 15">
            <a:extLst>
              <a:ext uri="{FF2B5EF4-FFF2-40B4-BE49-F238E27FC236}">
                <a16:creationId xmlns="" xmlns:a16="http://schemas.microsoft.com/office/drawing/2014/main" id="{5E370556-34DF-4D7E-AFAD-0BA01802CD8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11154989"/>
              </p:ext>
            </p:extLst>
          </p:nvPr>
        </p:nvGraphicFramePr>
        <p:xfrm>
          <a:off x="9372092" y="421676"/>
          <a:ext cx="2819908" cy="198120"/>
        </p:xfrm>
        <a:graphic>
          <a:graphicData uri="http://schemas.openxmlformats.org/drawingml/2006/table">
            <a:tbl>
              <a:tblPr/>
              <a:tblGrid>
                <a:gridCol w="28199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80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i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Description</a:t>
                      </a:r>
                      <a:endParaRPr lang="ko-KR" altLang="en-US" sz="700" b="0" i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7315" marR="10731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4" name="그룹 63">
            <a:extLst>
              <a:ext uri="{FF2B5EF4-FFF2-40B4-BE49-F238E27FC236}">
                <a16:creationId xmlns="" xmlns:a16="http://schemas.microsoft.com/office/drawing/2014/main" id="{0F6D84EC-E6D9-49F2-9589-078F0497150B}"/>
              </a:ext>
            </a:extLst>
          </p:cNvPr>
          <p:cNvGrpSpPr/>
          <p:nvPr userDrawn="1"/>
        </p:nvGrpSpPr>
        <p:grpSpPr>
          <a:xfrm>
            <a:off x="335370" y="617404"/>
            <a:ext cx="2523036" cy="5188445"/>
            <a:chOff x="4363817" y="617405"/>
            <a:chExt cx="2523036" cy="5188445"/>
          </a:xfrm>
        </p:grpSpPr>
        <p:sp>
          <p:nvSpPr>
            <p:cNvPr id="65" name="자유형: 도형 64">
              <a:extLst>
                <a:ext uri="{FF2B5EF4-FFF2-40B4-BE49-F238E27FC236}">
                  <a16:creationId xmlns="" xmlns:a16="http://schemas.microsoft.com/office/drawing/2014/main" id="{9EECF2DD-E025-44DA-BE72-98BA56031904}"/>
                </a:ext>
              </a:extLst>
            </p:cNvPr>
            <p:cNvSpPr/>
            <p:nvPr userDrawn="1"/>
          </p:nvSpPr>
          <p:spPr>
            <a:xfrm>
              <a:off x="4366853" y="617405"/>
              <a:ext cx="2520000" cy="5186053"/>
            </a:xfrm>
            <a:custGeom>
              <a:avLst/>
              <a:gdLst>
                <a:gd name="connsiteX0" fmla="*/ 117608 w 2520000"/>
                <a:gd name="connsiteY0" fmla="*/ 0 h 5186053"/>
                <a:gd name="connsiteX1" fmla="*/ 491012 w 2520000"/>
                <a:gd name="connsiteY1" fmla="*/ 0 h 5186053"/>
                <a:gd name="connsiteX2" fmla="*/ 491012 w 2520000"/>
                <a:gd name="connsiteY2" fmla="*/ 98806 h 5186053"/>
                <a:gd name="connsiteX3" fmla="*/ 554785 w 2520000"/>
                <a:gd name="connsiteY3" fmla="*/ 162579 h 5186053"/>
                <a:gd name="connsiteX4" fmla="*/ 1965215 w 2520000"/>
                <a:gd name="connsiteY4" fmla="*/ 162579 h 5186053"/>
                <a:gd name="connsiteX5" fmla="*/ 2028988 w 2520000"/>
                <a:gd name="connsiteY5" fmla="*/ 98806 h 5186053"/>
                <a:gd name="connsiteX6" fmla="*/ 2028988 w 2520000"/>
                <a:gd name="connsiteY6" fmla="*/ 0 h 5186053"/>
                <a:gd name="connsiteX7" fmla="*/ 2402392 w 2520000"/>
                <a:gd name="connsiteY7" fmla="*/ 0 h 5186053"/>
                <a:gd name="connsiteX8" fmla="*/ 2520000 w 2520000"/>
                <a:gd name="connsiteY8" fmla="*/ 117608 h 5186053"/>
                <a:gd name="connsiteX9" fmla="*/ 2520000 w 2520000"/>
                <a:gd name="connsiteY9" fmla="*/ 5068445 h 5186053"/>
                <a:gd name="connsiteX10" fmla="*/ 2402392 w 2520000"/>
                <a:gd name="connsiteY10" fmla="*/ 5186053 h 5186053"/>
                <a:gd name="connsiteX11" fmla="*/ 117608 w 2520000"/>
                <a:gd name="connsiteY11" fmla="*/ 5186053 h 5186053"/>
                <a:gd name="connsiteX12" fmla="*/ 0 w 2520000"/>
                <a:gd name="connsiteY12" fmla="*/ 5068445 h 5186053"/>
                <a:gd name="connsiteX13" fmla="*/ 0 w 2520000"/>
                <a:gd name="connsiteY13" fmla="*/ 117608 h 5186053"/>
                <a:gd name="connsiteX14" fmla="*/ 117608 w 2520000"/>
                <a:gd name="connsiteY14" fmla="*/ 0 h 518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0000" h="5186053">
                  <a:moveTo>
                    <a:pt x="117608" y="0"/>
                  </a:moveTo>
                  <a:lnTo>
                    <a:pt x="491012" y="0"/>
                  </a:lnTo>
                  <a:lnTo>
                    <a:pt x="491012" y="98806"/>
                  </a:lnTo>
                  <a:cubicBezTo>
                    <a:pt x="491012" y="134027"/>
                    <a:pt x="519564" y="162579"/>
                    <a:pt x="554785" y="162579"/>
                  </a:cubicBezTo>
                  <a:lnTo>
                    <a:pt x="1965215" y="162579"/>
                  </a:lnTo>
                  <a:cubicBezTo>
                    <a:pt x="2000436" y="162579"/>
                    <a:pt x="2028988" y="134027"/>
                    <a:pt x="2028988" y="98806"/>
                  </a:cubicBezTo>
                  <a:lnTo>
                    <a:pt x="2028988" y="0"/>
                  </a:lnTo>
                  <a:lnTo>
                    <a:pt x="2402392" y="0"/>
                  </a:lnTo>
                  <a:cubicBezTo>
                    <a:pt x="2467345" y="0"/>
                    <a:pt x="2520000" y="52655"/>
                    <a:pt x="2520000" y="117608"/>
                  </a:cubicBezTo>
                  <a:lnTo>
                    <a:pt x="2520000" y="5068445"/>
                  </a:lnTo>
                  <a:cubicBezTo>
                    <a:pt x="2520000" y="5133398"/>
                    <a:pt x="2467345" y="5186053"/>
                    <a:pt x="2402392" y="5186053"/>
                  </a:cubicBezTo>
                  <a:lnTo>
                    <a:pt x="117608" y="5186053"/>
                  </a:lnTo>
                  <a:cubicBezTo>
                    <a:pt x="52655" y="5186053"/>
                    <a:pt x="0" y="5133398"/>
                    <a:pt x="0" y="5068445"/>
                  </a:cubicBezTo>
                  <a:lnTo>
                    <a:pt x="0" y="117608"/>
                  </a:lnTo>
                  <a:cubicBezTo>
                    <a:pt x="0" y="52655"/>
                    <a:pt x="52655" y="0"/>
                    <a:pt x="117608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  <a:effectLst>
              <a:outerShdw blurRad="139700" dist="38100" dir="24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/>
            <a:lstStyle/>
            <a:p>
              <a:pPr lvl="0" algn="ctr"/>
              <a:endParaRPr lang="ko-KR" altLang="en-US" sz="750" b="0" i="0" spc="-6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="" xmlns:a16="http://schemas.microsoft.com/office/drawing/2014/main" id="{C06FC47C-B5FB-4A3A-99A3-6E2559830380}"/>
                </a:ext>
              </a:extLst>
            </p:cNvPr>
            <p:cNvSpPr/>
            <p:nvPr userDrawn="1"/>
          </p:nvSpPr>
          <p:spPr>
            <a:xfrm>
              <a:off x="4364121" y="619796"/>
              <a:ext cx="2520000" cy="267135"/>
            </a:xfrm>
            <a:custGeom>
              <a:avLst/>
              <a:gdLst>
                <a:gd name="connsiteX0" fmla="*/ 117608 w 2520000"/>
                <a:gd name="connsiteY0" fmla="*/ 0 h 267135"/>
                <a:gd name="connsiteX1" fmla="*/ 491012 w 2520000"/>
                <a:gd name="connsiteY1" fmla="*/ 0 h 267135"/>
                <a:gd name="connsiteX2" fmla="*/ 491012 w 2520000"/>
                <a:gd name="connsiteY2" fmla="*/ 98806 h 267135"/>
                <a:gd name="connsiteX3" fmla="*/ 554785 w 2520000"/>
                <a:gd name="connsiteY3" fmla="*/ 162579 h 267135"/>
                <a:gd name="connsiteX4" fmla="*/ 1965215 w 2520000"/>
                <a:gd name="connsiteY4" fmla="*/ 162579 h 267135"/>
                <a:gd name="connsiteX5" fmla="*/ 2028988 w 2520000"/>
                <a:gd name="connsiteY5" fmla="*/ 98806 h 267135"/>
                <a:gd name="connsiteX6" fmla="*/ 2028988 w 2520000"/>
                <a:gd name="connsiteY6" fmla="*/ 0 h 267135"/>
                <a:gd name="connsiteX7" fmla="*/ 2402392 w 2520000"/>
                <a:gd name="connsiteY7" fmla="*/ 0 h 267135"/>
                <a:gd name="connsiteX8" fmla="*/ 2520000 w 2520000"/>
                <a:gd name="connsiteY8" fmla="*/ 117608 h 267135"/>
                <a:gd name="connsiteX9" fmla="*/ 2520000 w 2520000"/>
                <a:gd name="connsiteY9" fmla="*/ 267135 h 267135"/>
                <a:gd name="connsiteX10" fmla="*/ 0 w 2520000"/>
                <a:gd name="connsiteY10" fmla="*/ 267135 h 267135"/>
                <a:gd name="connsiteX11" fmla="*/ 0 w 2520000"/>
                <a:gd name="connsiteY11" fmla="*/ 117608 h 267135"/>
                <a:gd name="connsiteX12" fmla="*/ 117608 w 2520000"/>
                <a:gd name="connsiteY12" fmla="*/ 0 h 26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0000" h="267135">
                  <a:moveTo>
                    <a:pt x="117608" y="0"/>
                  </a:moveTo>
                  <a:lnTo>
                    <a:pt x="491012" y="0"/>
                  </a:lnTo>
                  <a:lnTo>
                    <a:pt x="491012" y="98806"/>
                  </a:lnTo>
                  <a:cubicBezTo>
                    <a:pt x="491012" y="134027"/>
                    <a:pt x="519564" y="162579"/>
                    <a:pt x="554785" y="162579"/>
                  </a:cubicBezTo>
                  <a:lnTo>
                    <a:pt x="1965215" y="162579"/>
                  </a:lnTo>
                  <a:cubicBezTo>
                    <a:pt x="2000436" y="162579"/>
                    <a:pt x="2028988" y="134027"/>
                    <a:pt x="2028988" y="98806"/>
                  </a:cubicBezTo>
                  <a:lnTo>
                    <a:pt x="2028988" y="0"/>
                  </a:lnTo>
                  <a:lnTo>
                    <a:pt x="2402392" y="0"/>
                  </a:lnTo>
                  <a:cubicBezTo>
                    <a:pt x="2467345" y="0"/>
                    <a:pt x="2520000" y="52655"/>
                    <a:pt x="2520000" y="117608"/>
                  </a:cubicBezTo>
                  <a:lnTo>
                    <a:pt x="2520000" y="267135"/>
                  </a:lnTo>
                  <a:lnTo>
                    <a:pt x="0" y="267135"/>
                  </a:lnTo>
                  <a:lnTo>
                    <a:pt x="0" y="117608"/>
                  </a:lnTo>
                  <a:cubicBezTo>
                    <a:pt x="0" y="52655"/>
                    <a:pt x="52655" y="0"/>
                    <a:pt x="117608" y="0"/>
                  </a:cubicBezTo>
                  <a:close/>
                </a:path>
              </a:pathLst>
            </a:custGeom>
            <a:solidFill>
              <a:srgbClr val="7F7F7F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lnSpc>
                  <a:spcPct val="125000"/>
                </a:lnSpc>
              </a:pPr>
              <a:endParaRPr lang="ko-KR" altLang="en-US" sz="700" b="0" i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="" xmlns:a16="http://schemas.microsoft.com/office/drawing/2014/main" id="{4DFC3B68-288C-4A30-A8E6-145C555CA641}"/>
                </a:ext>
              </a:extLst>
            </p:cNvPr>
            <p:cNvSpPr/>
            <p:nvPr userDrawn="1"/>
          </p:nvSpPr>
          <p:spPr>
            <a:xfrm>
              <a:off x="4364121" y="5488979"/>
              <a:ext cx="2520000" cy="316871"/>
            </a:xfrm>
            <a:custGeom>
              <a:avLst/>
              <a:gdLst>
                <a:gd name="connsiteX0" fmla="*/ 0 w 2520000"/>
                <a:gd name="connsiteY0" fmla="*/ 0 h 316871"/>
                <a:gd name="connsiteX1" fmla="*/ 2520000 w 2520000"/>
                <a:gd name="connsiteY1" fmla="*/ 0 h 316871"/>
                <a:gd name="connsiteX2" fmla="*/ 2520000 w 2520000"/>
                <a:gd name="connsiteY2" fmla="*/ 191166 h 316871"/>
                <a:gd name="connsiteX3" fmla="*/ 2448170 w 2520000"/>
                <a:gd name="connsiteY3" fmla="*/ 306993 h 316871"/>
                <a:gd name="connsiteX4" fmla="*/ 2402397 w 2520000"/>
                <a:gd name="connsiteY4" fmla="*/ 316871 h 316871"/>
                <a:gd name="connsiteX5" fmla="*/ 117604 w 2520000"/>
                <a:gd name="connsiteY5" fmla="*/ 316871 h 316871"/>
                <a:gd name="connsiteX6" fmla="*/ 71830 w 2520000"/>
                <a:gd name="connsiteY6" fmla="*/ 306993 h 316871"/>
                <a:gd name="connsiteX7" fmla="*/ 0 w 2520000"/>
                <a:gd name="connsiteY7" fmla="*/ 191166 h 316871"/>
                <a:gd name="connsiteX8" fmla="*/ 0 w 2520000"/>
                <a:gd name="connsiteY8" fmla="*/ 0 h 31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000" h="316871">
                  <a:moveTo>
                    <a:pt x="0" y="0"/>
                  </a:moveTo>
                  <a:lnTo>
                    <a:pt x="2520000" y="0"/>
                  </a:lnTo>
                  <a:lnTo>
                    <a:pt x="2520000" y="191166"/>
                  </a:lnTo>
                  <a:cubicBezTo>
                    <a:pt x="2520000" y="243236"/>
                    <a:pt x="2490382" y="287911"/>
                    <a:pt x="2448170" y="306993"/>
                  </a:cubicBezTo>
                  <a:lnTo>
                    <a:pt x="2402397" y="316871"/>
                  </a:lnTo>
                  <a:lnTo>
                    <a:pt x="117604" y="316871"/>
                  </a:lnTo>
                  <a:lnTo>
                    <a:pt x="71830" y="306993"/>
                  </a:lnTo>
                  <a:cubicBezTo>
                    <a:pt x="29619" y="287911"/>
                    <a:pt x="0" y="243236"/>
                    <a:pt x="0" y="1911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lvl="0" algn="ctr" defTabSz="914400" rtl="0" eaLnBrk="1" latinLnBrk="1" hangingPunct="1">
                <a:lnSpc>
                  <a:spcPct val="125000"/>
                </a:lnSpc>
              </a:pPr>
              <a:r>
                <a:rPr lang="en-US" altLang="ko-KR" sz="800" b="0" i="0" kern="1200" spc="-60" baseline="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FOOTER</a:t>
              </a:r>
              <a:endParaRPr lang="ko-KR" altLang="en-US" sz="800" b="0" i="0" kern="1200" spc="-6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="" xmlns:a16="http://schemas.microsoft.com/office/drawing/2014/main" id="{CD15BFEF-3AB8-4656-BA9E-E5B1B2B67FAA}"/>
                </a:ext>
              </a:extLst>
            </p:cNvPr>
            <p:cNvSpPr/>
            <p:nvPr userDrawn="1"/>
          </p:nvSpPr>
          <p:spPr>
            <a:xfrm>
              <a:off x="4364121" y="886932"/>
              <a:ext cx="2520000" cy="4602046"/>
            </a:xfrm>
            <a:custGeom>
              <a:avLst/>
              <a:gdLst>
                <a:gd name="connsiteX0" fmla="*/ 0 w 2520000"/>
                <a:gd name="connsiteY0" fmla="*/ 0 h 4602046"/>
                <a:gd name="connsiteX1" fmla="*/ 2520000 w 2520000"/>
                <a:gd name="connsiteY1" fmla="*/ 0 h 4602046"/>
                <a:gd name="connsiteX2" fmla="*/ 2520000 w 2520000"/>
                <a:gd name="connsiteY2" fmla="*/ 4602046 h 4602046"/>
                <a:gd name="connsiteX3" fmla="*/ 0 w 2520000"/>
                <a:gd name="connsiteY3" fmla="*/ 4602046 h 4602046"/>
                <a:gd name="connsiteX4" fmla="*/ 0 w 2520000"/>
                <a:gd name="connsiteY4" fmla="*/ 0 h 460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000" h="4602046">
                  <a:moveTo>
                    <a:pt x="0" y="0"/>
                  </a:moveTo>
                  <a:lnTo>
                    <a:pt x="2520000" y="0"/>
                  </a:lnTo>
                  <a:lnTo>
                    <a:pt x="2520000" y="4602046"/>
                  </a:lnTo>
                  <a:lnTo>
                    <a:pt x="0" y="4602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lnSpc>
                  <a:spcPct val="125000"/>
                </a:lnSpc>
              </a:pPr>
              <a:endParaRPr lang="ko-KR" altLang="en-US" sz="700" b="0" i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="" xmlns:a16="http://schemas.microsoft.com/office/drawing/2014/main" id="{E91AF636-0290-4779-A4E8-950E6B9F0D98}"/>
                </a:ext>
              </a:extLst>
            </p:cNvPr>
            <p:cNvSpPr/>
            <p:nvPr userDrawn="1"/>
          </p:nvSpPr>
          <p:spPr>
            <a:xfrm>
              <a:off x="4363817" y="886931"/>
              <a:ext cx="2520000" cy="3168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lvl="0" algn="ctr" defTabSz="914400" rtl="0" eaLnBrk="1" latinLnBrk="1" hangingPunct="1">
                <a:lnSpc>
                  <a:spcPct val="125000"/>
                </a:lnSpc>
              </a:pPr>
              <a:r>
                <a:rPr lang="en-US" altLang="ko-KR" sz="800" b="0" i="0" kern="1200" spc="-60" baseline="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GNB/TOP</a:t>
              </a:r>
              <a:endParaRPr lang="ko-KR" altLang="en-US" sz="800" b="0" i="0" kern="1200" spc="-6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70" name="Picture 2">
              <a:extLst>
                <a:ext uri="{FF2B5EF4-FFF2-40B4-BE49-F238E27FC236}">
                  <a16:creationId xmlns="" xmlns:a16="http://schemas.microsoft.com/office/drawing/2014/main" id="{85D8E349-9F34-4241-8977-C1B1D3D54AE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C6C8C7"/>
                </a:clrFrom>
                <a:clrTo>
                  <a:srgbClr val="C6C8C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23" t="22211" r="12639" b="53037"/>
            <a:stretch/>
          </p:blipFill>
          <p:spPr bwMode="auto">
            <a:xfrm>
              <a:off x="6434288" y="720564"/>
              <a:ext cx="405804" cy="9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81F724B0-C21D-4592-9817-3DB210F02EF3}"/>
                </a:ext>
              </a:extLst>
            </p:cNvPr>
            <p:cNvSpPr txBox="1"/>
            <p:nvPr userDrawn="1"/>
          </p:nvSpPr>
          <p:spPr>
            <a:xfrm>
              <a:off x="4484361" y="716261"/>
              <a:ext cx="279977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l"/>
              <a:r>
                <a:rPr lang="en-US" altLang="ko-KR" sz="700" b="0" i="0" spc="-6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12 : 30</a:t>
              </a:r>
              <a:endParaRPr lang="ko-KR" altLang="en-US" sz="700" b="0" i="0" spc="-6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="" xmlns:a16="http://schemas.microsoft.com/office/drawing/2014/main" id="{76653A9A-6022-4FC0-A91C-E9108EBFFF31}"/>
              </a:ext>
            </a:extLst>
          </p:cNvPr>
          <p:cNvGrpSpPr/>
          <p:nvPr userDrawn="1"/>
        </p:nvGrpSpPr>
        <p:grpSpPr>
          <a:xfrm>
            <a:off x="3250020" y="617404"/>
            <a:ext cx="2523036" cy="5188445"/>
            <a:chOff x="4363817" y="617405"/>
            <a:chExt cx="2523036" cy="5188445"/>
          </a:xfrm>
        </p:grpSpPr>
        <p:sp>
          <p:nvSpPr>
            <p:cNvPr id="74" name="자유형: 도형 73">
              <a:extLst>
                <a:ext uri="{FF2B5EF4-FFF2-40B4-BE49-F238E27FC236}">
                  <a16:creationId xmlns="" xmlns:a16="http://schemas.microsoft.com/office/drawing/2014/main" id="{FD264C19-A5E4-410F-AC6C-C51118A1610B}"/>
                </a:ext>
              </a:extLst>
            </p:cNvPr>
            <p:cNvSpPr/>
            <p:nvPr userDrawn="1"/>
          </p:nvSpPr>
          <p:spPr>
            <a:xfrm>
              <a:off x="4366853" y="617405"/>
              <a:ext cx="2520000" cy="5186053"/>
            </a:xfrm>
            <a:custGeom>
              <a:avLst/>
              <a:gdLst>
                <a:gd name="connsiteX0" fmla="*/ 117608 w 2520000"/>
                <a:gd name="connsiteY0" fmla="*/ 0 h 5186053"/>
                <a:gd name="connsiteX1" fmla="*/ 491012 w 2520000"/>
                <a:gd name="connsiteY1" fmla="*/ 0 h 5186053"/>
                <a:gd name="connsiteX2" fmla="*/ 491012 w 2520000"/>
                <a:gd name="connsiteY2" fmla="*/ 98806 h 5186053"/>
                <a:gd name="connsiteX3" fmla="*/ 554785 w 2520000"/>
                <a:gd name="connsiteY3" fmla="*/ 162579 h 5186053"/>
                <a:gd name="connsiteX4" fmla="*/ 1965215 w 2520000"/>
                <a:gd name="connsiteY4" fmla="*/ 162579 h 5186053"/>
                <a:gd name="connsiteX5" fmla="*/ 2028988 w 2520000"/>
                <a:gd name="connsiteY5" fmla="*/ 98806 h 5186053"/>
                <a:gd name="connsiteX6" fmla="*/ 2028988 w 2520000"/>
                <a:gd name="connsiteY6" fmla="*/ 0 h 5186053"/>
                <a:gd name="connsiteX7" fmla="*/ 2402392 w 2520000"/>
                <a:gd name="connsiteY7" fmla="*/ 0 h 5186053"/>
                <a:gd name="connsiteX8" fmla="*/ 2520000 w 2520000"/>
                <a:gd name="connsiteY8" fmla="*/ 117608 h 5186053"/>
                <a:gd name="connsiteX9" fmla="*/ 2520000 w 2520000"/>
                <a:gd name="connsiteY9" fmla="*/ 5068445 h 5186053"/>
                <a:gd name="connsiteX10" fmla="*/ 2402392 w 2520000"/>
                <a:gd name="connsiteY10" fmla="*/ 5186053 h 5186053"/>
                <a:gd name="connsiteX11" fmla="*/ 117608 w 2520000"/>
                <a:gd name="connsiteY11" fmla="*/ 5186053 h 5186053"/>
                <a:gd name="connsiteX12" fmla="*/ 0 w 2520000"/>
                <a:gd name="connsiteY12" fmla="*/ 5068445 h 5186053"/>
                <a:gd name="connsiteX13" fmla="*/ 0 w 2520000"/>
                <a:gd name="connsiteY13" fmla="*/ 117608 h 5186053"/>
                <a:gd name="connsiteX14" fmla="*/ 117608 w 2520000"/>
                <a:gd name="connsiteY14" fmla="*/ 0 h 518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0000" h="5186053">
                  <a:moveTo>
                    <a:pt x="117608" y="0"/>
                  </a:moveTo>
                  <a:lnTo>
                    <a:pt x="491012" y="0"/>
                  </a:lnTo>
                  <a:lnTo>
                    <a:pt x="491012" y="98806"/>
                  </a:lnTo>
                  <a:cubicBezTo>
                    <a:pt x="491012" y="134027"/>
                    <a:pt x="519564" y="162579"/>
                    <a:pt x="554785" y="162579"/>
                  </a:cubicBezTo>
                  <a:lnTo>
                    <a:pt x="1965215" y="162579"/>
                  </a:lnTo>
                  <a:cubicBezTo>
                    <a:pt x="2000436" y="162579"/>
                    <a:pt x="2028988" y="134027"/>
                    <a:pt x="2028988" y="98806"/>
                  </a:cubicBezTo>
                  <a:lnTo>
                    <a:pt x="2028988" y="0"/>
                  </a:lnTo>
                  <a:lnTo>
                    <a:pt x="2402392" y="0"/>
                  </a:lnTo>
                  <a:cubicBezTo>
                    <a:pt x="2467345" y="0"/>
                    <a:pt x="2520000" y="52655"/>
                    <a:pt x="2520000" y="117608"/>
                  </a:cubicBezTo>
                  <a:lnTo>
                    <a:pt x="2520000" y="5068445"/>
                  </a:lnTo>
                  <a:cubicBezTo>
                    <a:pt x="2520000" y="5133398"/>
                    <a:pt x="2467345" y="5186053"/>
                    <a:pt x="2402392" y="5186053"/>
                  </a:cubicBezTo>
                  <a:lnTo>
                    <a:pt x="117608" y="5186053"/>
                  </a:lnTo>
                  <a:cubicBezTo>
                    <a:pt x="52655" y="5186053"/>
                    <a:pt x="0" y="5133398"/>
                    <a:pt x="0" y="5068445"/>
                  </a:cubicBezTo>
                  <a:lnTo>
                    <a:pt x="0" y="117608"/>
                  </a:lnTo>
                  <a:cubicBezTo>
                    <a:pt x="0" y="52655"/>
                    <a:pt x="52655" y="0"/>
                    <a:pt x="117608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  <a:effectLst>
              <a:outerShdw blurRad="139700" dist="38100" dir="24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/>
            <a:lstStyle/>
            <a:p>
              <a:pPr lvl="0" algn="ctr"/>
              <a:endParaRPr lang="ko-KR" altLang="en-US" sz="750" b="0" i="0" spc="-6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="" xmlns:a16="http://schemas.microsoft.com/office/drawing/2014/main" id="{B4C23666-C2C2-4253-91A2-671534671698}"/>
                </a:ext>
              </a:extLst>
            </p:cNvPr>
            <p:cNvSpPr/>
            <p:nvPr userDrawn="1"/>
          </p:nvSpPr>
          <p:spPr>
            <a:xfrm>
              <a:off x="4364121" y="619796"/>
              <a:ext cx="2520000" cy="267135"/>
            </a:xfrm>
            <a:custGeom>
              <a:avLst/>
              <a:gdLst>
                <a:gd name="connsiteX0" fmla="*/ 117608 w 2520000"/>
                <a:gd name="connsiteY0" fmla="*/ 0 h 267135"/>
                <a:gd name="connsiteX1" fmla="*/ 491012 w 2520000"/>
                <a:gd name="connsiteY1" fmla="*/ 0 h 267135"/>
                <a:gd name="connsiteX2" fmla="*/ 491012 w 2520000"/>
                <a:gd name="connsiteY2" fmla="*/ 98806 h 267135"/>
                <a:gd name="connsiteX3" fmla="*/ 554785 w 2520000"/>
                <a:gd name="connsiteY3" fmla="*/ 162579 h 267135"/>
                <a:gd name="connsiteX4" fmla="*/ 1965215 w 2520000"/>
                <a:gd name="connsiteY4" fmla="*/ 162579 h 267135"/>
                <a:gd name="connsiteX5" fmla="*/ 2028988 w 2520000"/>
                <a:gd name="connsiteY5" fmla="*/ 98806 h 267135"/>
                <a:gd name="connsiteX6" fmla="*/ 2028988 w 2520000"/>
                <a:gd name="connsiteY6" fmla="*/ 0 h 267135"/>
                <a:gd name="connsiteX7" fmla="*/ 2402392 w 2520000"/>
                <a:gd name="connsiteY7" fmla="*/ 0 h 267135"/>
                <a:gd name="connsiteX8" fmla="*/ 2520000 w 2520000"/>
                <a:gd name="connsiteY8" fmla="*/ 117608 h 267135"/>
                <a:gd name="connsiteX9" fmla="*/ 2520000 w 2520000"/>
                <a:gd name="connsiteY9" fmla="*/ 267135 h 267135"/>
                <a:gd name="connsiteX10" fmla="*/ 0 w 2520000"/>
                <a:gd name="connsiteY10" fmla="*/ 267135 h 267135"/>
                <a:gd name="connsiteX11" fmla="*/ 0 w 2520000"/>
                <a:gd name="connsiteY11" fmla="*/ 117608 h 267135"/>
                <a:gd name="connsiteX12" fmla="*/ 117608 w 2520000"/>
                <a:gd name="connsiteY12" fmla="*/ 0 h 26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0000" h="267135">
                  <a:moveTo>
                    <a:pt x="117608" y="0"/>
                  </a:moveTo>
                  <a:lnTo>
                    <a:pt x="491012" y="0"/>
                  </a:lnTo>
                  <a:lnTo>
                    <a:pt x="491012" y="98806"/>
                  </a:lnTo>
                  <a:cubicBezTo>
                    <a:pt x="491012" y="134027"/>
                    <a:pt x="519564" y="162579"/>
                    <a:pt x="554785" y="162579"/>
                  </a:cubicBezTo>
                  <a:lnTo>
                    <a:pt x="1965215" y="162579"/>
                  </a:lnTo>
                  <a:cubicBezTo>
                    <a:pt x="2000436" y="162579"/>
                    <a:pt x="2028988" y="134027"/>
                    <a:pt x="2028988" y="98806"/>
                  </a:cubicBezTo>
                  <a:lnTo>
                    <a:pt x="2028988" y="0"/>
                  </a:lnTo>
                  <a:lnTo>
                    <a:pt x="2402392" y="0"/>
                  </a:lnTo>
                  <a:cubicBezTo>
                    <a:pt x="2467345" y="0"/>
                    <a:pt x="2520000" y="52655"/>
                    <a:pt x="2520000" y="117608"/>
                  </a:cubicBezTo>
                  <a:lnTo>
                    <a:pt x="2520000" y="267135"/>
                  </a:lnTo>
                  <a:lnTo>
                    <a:pt x="0" y="267135"/>
                  </a:lnTo>
                  <a:lnTo>
                    <a:pt x="0" y="117608"/>
                  </a:lnTo>
                  <a:cubicBezTo>
                    <a:pt x="0" y="52655"/>
                    <a:pt x="52655" y="0"/>
                    <a:pt x="117608" y="0"/>
                  </a:cubicBezTo>
                  <a:close/>
                </a:path>
              </a:pathLst>
            </a:custGeom>
            <a:solidFill>
              <a:srgbClr val="7F7F7F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lnSpc>
                  <a:spcPct val="125000"/>
                </a:lnSpc>
              </a:pPr>
              <a:endParaRPr lang="ko-KR" altLang="en-US" sz="700" b="0" i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="" xmlns:a16="http://schemas.microsoft.com/office/drawing/2014/main" id="{AA79E0B7-50B3-44DD-A120-FC12A0AC7F4F}"/>
                </a:ext>
              </a:extLst>
            </p:cNvPr>
            <p:cNvSpPr/>
            <p:nvPr userDrawn="1"/>
          </p:nvSpPr>
          <p:spPr>
            <a:xfrm>
              <a:off x="4364121" y="5488979"/>
              <a:ext cx="2520000" cy="316871"/>
            </a:xfrm>
            <a:custGeom>
              <a:avLst/>
              <a:gdLst>
                <a:gd name="connsiteX0" fmla="*/ 0 w 2520000"/>
                <a:gd name="connsiteY0" fmla="*/ 0 h 316871"/>
                <a:gd name="connsiteX1" fmla="*/ 2520000 w 2520000"/>
                <a:gd name="connsiteY1" fmla="*/ 0 h 316871"/>
                <a:gd name="connsiteX2" fmla="*/ 2520000 w 2520000"/>
                <a:gd name="connsiteY2" fmla="*/ 191166 h 316871"/>
                <a:gd name="connsiteX3" fmla="*/ 2448170 w 2520000"/>
                <a:gd name="connsiteY3" fmla="*/ 306993 h 316871"/>
                <a:gd name="connsiteX4" fmla="*/ 2402397 w 2520000"/>
                <a:gd name="connsiteY4" fmla="*/ 316871 h 316871"/>
                <a:gd name="connsiteX5" fmla="*/ 117604 w 2520000"/>
                <a:gd name="connsiteY5" fmla="*/ 316871 h 316871"/>
                <a:gd name="connsiteX6" fmla="*/ 71830 w 2520000"/>
                <a:gd name="connsiteY6" fmla="*/ 306993 h 316871"/>
                <a:gd name="connsiteX7" fmla="*/ 0 w 2520000"/>
                <a:gd name="connsiteY7" fmla="*/ 191166 h 316871"/>
                <a:gd name="connsiteX8" fmla="*/ 0 w 2520000"/>
                <a:gd name="connsiteY8" fmla="*/ 0 h 31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000" h="316871">
                  <a:moveTo>
                    <a:pt x="0" y="0"/>
                  </a:moveTo>
                  <a:lnTo>
                    <a:pt x="2520000" y="0"/>
                  </a:lnTo>
                  <a:lnTo>
                    <a:pt x="2520000" y="191166"/>
                  </a:lnTo>
                  <a:cubicBezTo>
                    <a:pt x="2520000" y="243236"/>
                    <a:pt x="2490382" y="287911"/>
                    <a:pt x="2448170" y="306993"/>
                  </a:cubicBezTo>
                  <a:lnTo>
                    <a:pt x="2402397" y="316871"/>
                  </a:lnTo>
                  <a:lnTo>
                    <a:pt x="117604" y="316871"/>
                  </a:lnTo>
                  <a:lnTo>
                    <a:pt x="71830" y="306993"/>
                  </a:lnTo>
                  <a:cubicBezTo>
                    <a:pt x="29619" y="287911"/>
                    <a:pt x="0" y="243236"/>
                    <a:pt x="0" y="1911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lvl="0" algn="ctr" defTabSz="914400" rtl="0" eaLnBrk="1" latinLnBrk="1" hangingPunct="1">
                <a:lnSpc>
                  <a:spcPct val="125000"/>
                </a:lnSpc>
              </a:pPr>
              <a:r>
                <a:rPr lang="en-US" altLang="ko-KR" sz="800" b="0" i="0" kern="1200" spc="-60" baseline="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FOOTER</a:t>
              </a:r>
              <a:endParaRPr lang="ko-KR" altLang="en-US" sz="800" b="0" i="0" kern="1200" spc="-6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="" xmlns:a16="http://schemas.microsoft.com/office/drawing/2014/main" id="{EDACD5C8-FC55-41E3-931F-D738EF6B225B}"/>
                </a:ext>
              </a:extLst>
            </p:cNvPr>
            <p:cNvSpPr/>
            <p:nvPr userDrawn="1"/>
          </p:nvSpPr>
          <p:spPr>
            <a:xfrm>
              <a:off x="4364121" y="886932"/>
              <a:ext cx="2520000" cy="4602046"/>
            </a:xfrm>
            <a:custGeom>
              <a:avLst/>
              <a:gdLst>
                <a:gd name="connsiteX0" fmla="*/ 0 w 2520000"/>
                <a:gd name="connsiteY0" fmla="*/ 0 h 4602046"/>
                <a:gd name="connsiteX1" fmla="*/ 2520000 w 2520000"/>
                <a:gd name="connsiteY1" fmla="*/ 0 h 4602046"/>
                <a:gd name="connsiteX2" fmla="*/ 2520000 w 2520000"/>
                <a:gd name="connsiteY2" fmla="*/ 4602046 h 4602046"/>
                <a:gd name="connsiteX3" fmla="*/ 0 w 2520000"/>
                <a:gd name="connsiteY3" fmla="*/ 4602046 h 4602046"/>
                <a:gd name="connsiteX4" fmla="*/ 0 w 2520000"/>
                <a:gd name="connsiteY4" fmla="*/ 0 h 460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000" h="4602046">
                  <a:moveTo>
                    <a:pt x="0" y="0"/>
                  </a:moveTo>
                  <a:lnTo>
                    <a:pt x="2520000" y="0"/>
                  </a:lnTo>
                  <a:lnTo>
                    <a:pt x="2520000" y="4602046"/>
                  </a:lnTo>
                  <a:lnTo>
                    <a:pt x="0" y="4602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lnSpc>
                  <a:spcPct val="125000"/>
                </a:lnSpc>
              </a:pPr>
              <a:endParaRPr lang="ko-KR" altLang="en-US" sz="700" b="0" i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8" name="직사각형 77">
              <a:extLst>
                <a:ext uri="{FF2B5EF4-FFF2-40B4-BE49-F238E27FC236}">
                  <a16:creationId xmlns="" xmlns:a16="http://schemas.microsoft.com/office/drawing/2014/main" id="{A32F321A-7712-44F3-B046-850C2EFB81A7}"/>
                </a:ext>
              </a:extLst>
            </p:cNvPr>
            <p:cNvSpPr/>
            <p:nvPr userDrawn="1"/>
          </p:nvSpPr>
          <p:spPr>
            <a:xfrm>
              <a:off x="4363817" y="886931"/>
              <a:ext cx="2520000" cy="3168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lvl="0" algn="ctr" defTabSz="914400" rtl="0" eaLnBrk="1" latinLnBrk="1" hangingPunct="1">
                <a:lnSpc>
                  <a:spcPct val="125000"/>
                </a:lnSpc>
              </a:pPr>
              <a:r>
                <a:rPr lang="en-US" altLang="ko-KR" sz="800" b="0" i="0" kern="1200" spc="-60" baseline="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GNB/TOP</a:t>
              </a:r>
              <a:endParaRPr lang="ko-KR" altLang="en-US" sz="800" b="0" i="0" kern="1200" spc="-6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79" name="Picture 2">
              <a:extLst>
                <a:ext uri="{FF2B5EF4-FFF2-40B4-BE49-F238E27FC236}">
                  <a16:creationId xmlns="" xmlns:a16="http://schemas.microsoft.com/office/drawing/2014/main" id="{C1B8F85D-F877-4C59-BD7E-DCF180E3D4C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C6C8C7"/>
                </a:clrFrom>
                <a:clrTo>
                  <a:srgbClr val="C6C8C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23" t="22211" r="12639" b="53037"/>
            <a:stretch/>
          </p:blipFill>
          <p:spPr bwMode="auto">
            <a:xfrm>
              <a:off x="6434288" y="720564"/>
              <a:ext cx="405804" cy="9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0565DB3F-A3E6-4D0B-A457-39CB99EE078D}"/>
                </a:ext>
              </a:extLst>
            </p:cNvPr>
            <p:cNvSpPr txBox="1"/>
            <p:nvPr userDrawn="1"/>
          </p:nvSpPr>
          <p:spPr>
            <a:xfrm>
              <a:off x="4484361" y="716261"/>
              <a:ext cx="279977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l"/>
              <a:r>
                <a:rPr lang="en-US" altLang="ko-KR" sz="700" b="0" i="0" spc="-6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12 : 30</a:t>
              </a:r>
              <a:endParaRPr lang="ko-KR" altLang="en-US" sz="700" b="0" i="0" spc="-6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3" name="자유형: 도형 22">
            <a:extLst>
              <a:ext uri="{FF2B5EF4-FFF2-40B4-BE49-F238E27FC236}">
                <a16:creationId xmlns="" xmlns:a16="http://schemas.microsoft.com/office/drawing/2014/main" id="{F470AFAF-EA85-4038-96E8-5BAFFFF1BA99}"/>
              </a:ext>
            </a:extLst>
          </p:cNvPr>
          <p:cNvSpPr/>
          <p:nvPr userDrawn="1"/>
        </p:nvSpPr>
        <p:spPr>
          <a:xfrm>
            <a:off x="985702" y="643889"/>
            <a:ext cx="1219336" cy="90058"/>
          </a:xfrm>
          <a:custGeom>
            <a:avLst/>
            <a:gdLst>
              <a:gd name="connsiteX0" fmla="*/ 0 w 1329304"/>
              <a:gd name="connsiteY0" fmla="*/ 0 h 80010"/>
              <a:gd name="connsiteX1" fmla="*/ 1329304 w 1329304"/>
              <a:gd name="connsiteY1" fmla="*/ 0 h 80010"/>
              <a:gd name="connsiteX2" fmla="*/ 1329304 w 1329304"/>
              <a:gd name="connsiteY2" fmla="*/ 25067 h 80010"/>
              <a:gd name="connsiteX3" fmla="*/ 1274361 w 1329304"/>
              <a:gd name="connsiteY3" fmla="*/ 80010 h 80010"/>
              <a:gd name="connsiteX4" fmla="*/ 54943 w 1329304"/>
              <a:gd name="connsiteY4" fmla="*/ 80010 h 80010"/>
              <a:gd name="connsiteX5" fmla="*/ 0 w 1329304"/>
              <a:gd name="connsiteY5" fmla="*/ 25067 h 80010"/>
              <a:gd name="connsiteX6" fmla="*/ 0 w 1329304"/>
              <a:gd name="connsiteY6" fmla="*/ 0 h 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304" h="80010">
                <a:moveTo>
                  <a:pt x="0" y="0"/>
                </a:moveTo>
                <a:lnTo>
                  <a:pt x="1329304" y="0"/>
                </a:lnTo>
                <a:lnTo>
                  <a:pt x="1329304" y="25067"/>
                </a:lnTo>
                <a:cubicBezTo>
                  <a:pt x="1329304" y="55411"/>
                  <a:pt x="1304705" y="80010"/>
                  <a:pt x="1274361" y="80010"/>
                </a:cubicBezTo>
                <a:lnTo>
                  <a:pt x="54943" y="80010"/>
                </a:lnTo>
                <a:cubicBezTo>
                  <a:pt x="24599" y="80010"/>
                  <a:pt x="0" y="55411"/>
                  <a:pt x="0" y="25067"/>
                </a:cubicBez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b="0" i="0" dirty="0" err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="" xmlns:a16="http://schemas.microsoft.com/office/drawing/2014/main" id="{43FD58A7-240F-4357-817C-8689353D8B29}"/>
              </a:ext>
            </a:extLst>
          </p:cNvPr>
          <p:cNvSpPr/>
          <p:nvPr userDrawn="1"/>
        </p:nvSpPr>
        <p:spPr>
          <a:xfrm>
            <a:off x="3900352" y="643889"/>
            <a:ext cx="1219336" cy="90058"/>
          </a:xfrm>
          <a:custGeom>
            <a:avLst/>
            <a:gdLst>
              <a:gd name="connsiteX0" fmla="*/ 0 w 1329304"/>
              <a:gd name="connsiteY0" fmla="*/ 0 h 80010"/>
              <a:gd name="connsiteX1" fmla="*/ 1329304 w 1329304"/>
              <a:gd name="connsiteY1" fmla="*/ 0 h 80010"/>
              <a:gd name="connsiteX2" fmla="*/ 1329304 w 1329304"/>
              <a:gd name="connsiteY2" fmla="*/ 25067 h 80010"/>
              <a:gd name="connsiteX3" fmla="*/ 1274361 w 1329304"/>
              <a:gd name="connsiteY3" fmla="*/ 80010 h 80010"/>
              <a:gd name="connsiteX4" fmla="*/ 54943 w 1329304"/>
              <a:gd name="connsiteY4" fmla="*/ 80010 h 80010"/>
              <a:gd name="connsiteX5" fmla="*/ 0 w 1329304"/>
              <a:gd name="connsiteY5" fmla="*/ 25067 h 80010"/>
              <a:gd name="connsiteX6" fmla="*/ 0 w 1329304"/>
              <a:gd name="connsiteY6" fmla="*/ 0 h 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304" h="80010">
                <a:moveTo>
                  <a:pt x="0" y="0"/>
                </a:moveTo>
                <a:lnTo>
                  <a:pt x="1329304" y="0"/>
                </a:lnTo>
                <a:lnTo>
                  <a:pt x="1329304" y="25067"/>
                </a:lnTo>
                <a:cubicBezTo>
                  <a:pt x="1329304" y="55411"/>
                  <a:pt x="1304705" y="80010"/>
                  <a:pt x="1274361" y="80010"/>
                </a:cubicBezTo>
                <a:lnTo>
                  <a:pt x="54943" y="80010"/>
                </a:lnTo>
                <a:cubicBezTo>
                  <a:pt x="24599" y="80010"/>
                  <a:pt x="0" y="55411"/>
                  <a:pt x="0" y="25067"/>
                </a:cubicBez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 b="0" i="0" dirty="0" err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6" name="표 25">
            <a:extLst>
              <a:ext uri="{FF2B5EF4-FFF2-40B4-BE49-F238E27FC236}">
                <a16:creationId xmlns="" xmlns:a16="http://schemas.microsoft.com/office/drawing/2014/main" id="{76EC99D9-A6BF-E138-5BA5-40FED6A78B3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5133544"/>
              </p:ext>
            </p:extLst>
          </p:nvPr>
        </p:nvGraphicFramePr>
        <p:xfrm>
          <a:off x="0" y="0"/>
          <a:ext cx="9371301" cy="2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00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61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88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="" xmlns:a16="http://schemas.microsoft.com/office/drawing/2014/main" val="2753145844"/>
                    </a:ext>
                  </a:extLst>
                </a:gridCol>
                <a:gridCol w="2331422">
                  <a:extLst>
                    <a:ext uri="{9D8B030D-6E8A-4147-A177-3AD203B41FA5}">
                      <a16:colId xmlns="" xmlns:a16="http://schemas.microsoft.com/office/drawing/2014/main" val="2476304833"/>
                    </a:ext>
                  </a:extLst>
                </a:gridCol>
                <a:gridCol w="626198">
                  <a:extLst>
                    <a:ext uri="{9D8B030D-6E8A-4147-A177-3AD203B41FA5}">
                      <a16:colId xmlns="" xmlns:a16="http://schemas.microsoft.com/office/drawing/2014/main" val="422312856"/>
                    </a:ext>
                  </a:extLst>
                </a:gridCol>
                <a:gridCol w="1289231">
                  <a:extLst>
                    <a:ext uri="{9D8B030D-6E8A-4147-A177-3AD203B41FA5}">
                      <a16:colId xmlns="" xmlns:a16="http://schemas.microsoft.com/office/drawing/2014/main" val="3657905057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</a:t>
                      </a:r>
                      <a:r>
                        <a:rPr lang="en-US" altLang="ko-KR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50" b="0" i="0" spc="-6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화면명</a:t>
                      </a:r>
                      <a:endParaRPr lang="ko-KR" altLang="en-US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요구사항 </a:t>
                      </a:r>
                      <a:r>
                        <a:rPr lang="en-US" altLang="ko-KR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작성자</a:t>
                      </a:r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내용 개체 틀 3">
            <a:extLst>
              <a:ext uri="{FF2B5EF4-FFF2-40B4-BE49-F238E27FC236}">
                <a16:creationId xmlns="" xmlns:a16="http://schemas.microsoft.com/office/drawing/2014/main" id="{B6E24A70-8C2F-F533-732D-5BBCCC516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771" y="0"/>
            <a:ext cx="1427929" cy="215900"/>
          </a:xfrm>
          <a:prstGeom prst="rect">
            <a:avLst/>
          </a:prstGeom>
        </p:spPr>
        <p:txBody>
          <a:bodyPr lIns="36000" tIns="36000" rIns="36000" bIns="360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lang="ko-KR" altLang="en-US" sz="750" b="0" i="0" kern="1200" spc="-6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ko-KR" altLang="en-US" dirty="0"/>
              <a:t>화면</a:t>
            </a:r>
            <a:r>
              <a:rPr lang="en-US" altLang="ko-KR" dirty="0"/>
              <a:t>ID</a:t>
            </a:r>
            <a:endParaRPr lang="ko-KR" altLang="en-US" dirty="0"/>
          </a:p>
        </p:txBody>
      </p:sp>
      <p:sp>
        <p:nvSpPr>
          <p:cNvPr id="28" name="내용 개체 틀 5">
            <a:extLst>
              <a:ext uri="{FF2B5EF4-FFF2-40B4-BE49-F238E27FC236}">
                <a16:creationId xmlns="" xmlns:a16="http://schemas.microsoft.com/office/drawing/2014/main" id="{6CC7691F-EE90-8A19-D8DB-9390D69DBFB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679700" y="0"/>
            <a:ext cx="1752600" cy="21590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marL="0" indent="0">
              <a:buNone/>
              <a:defRPr lang="ko-KR" altLang="en-US" sz="750" b="0" spc="-60" baseline="0" dirty="0" smtClean="0"/>
            </a:lvl1pPr>
            <a:lvl2pPr>
              <a:defRPr lang="ko-KR" altLang="en-US" dirty="0" smtClean="0"/>
            </a:lvl2pPr>
            <a:lvl3pPr>
              <a:defRPr lang="ko-KR" altLang="en-US" dirty="0" smtClean="0"/>
            </a:lvl3pPr>
            <a:lvl4pPr>
              <a:defRPr lang="ko-KR" altLang="en-US" dirty="0" smtClean="0"/>
            </a:lvl4pPr>
            <a:lvl5pPr>
              <a:defRPr lang="ko-KR" altLang="en-US" dirty="0"/>
            </a:lvl5pPr>
          </a:lstStyle>
          <a:p>
            <a:pPr marL="228600" lvl="0" indent="-228600"/>
            <a:r>
              <a:rPr lang="ko-KR" altLang="en-US" dirty="0" err="1"/>
              <a:t>화면명</a:t>
            </a:r>
            <a:endParaRPr lang="ko-KR" altLang="en-US" dirty="0"/>
          </a:p>
        </p:txBody>
      </p:sp>
      <p:sp>
        <p:nvSpPr>
          <p:cNvPr id="29" name="내용 개체 틀 8">
            <a:extLst>
              <a:ext uri="{FF2B5EF4-FFF2-40B4-BE49-F238E27FC236}">
                <a16:creationId xmlns="" xmlns:a16="http://schemas.microsoft.com/office/drawing/2014/main" id="{80DDA66E-DEAE-2A41-1974-88CC4CDD352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118100" y="0"/>
            <a:ext cx="2343150" cy="21590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marL="0" indent="0">
              <a:buNone/>
              <a:defRPr lang="ko-KR" altLang="en-US" sz="750" b="0" spc="-60" baseline="0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marL="228600" lvl="0" indent="-228600"/>
            <a:r>
              <a:rPr lang="ko-KR" altLang="en-US" dirty="0"/>
              <a:t>요구사항</a:t>
            </a:r>
            <a:r>
              <a:rPr lang="en-US" altLang="ko-KR" dirty="0"/>
              <a:t>ID</a:t>
            </a:r>
            <a:endParaRPr lang="ko-KR" altLang="en-US" dirty="0"/>
          </a:p>
        </p:txBody>
      </p:sp>
      <p:sp>
        <p:nvSpPr>
          <p:cNvPr id="30" name="내용 개체 틀 8">
            <a:extLst>
              <a:ext uri="{FF2B5EF4-FFF2-40B4-BE49-F238E27FC236}">
                <a16:creationId xmlns="" xmlns:a16="http://schemas.microsoft.com/office/drawing/2014/main" id="{3F767905-CB73-C9B0-3C67-3BB8CC20A9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83549" y="0"/>
            <a:ext cx="1287751" cy="21590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marL="0" indent="0">
              <a:buNone/>
              <a:defRPr lang="ko-KR" altLang="en-US" sz="750" b="0" spc="-60" baseline="0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marL="228600" lvl="0" indent="-228600"/>
            <a:r>
              <a:rPr lang="ko-KR" altLang="en-US" dirty="0"/>
              <a:t>홍길동</a:t>
            </a:r>
          </a:p>
        </p:txBody>
      </p:sp>
    </p:spTree>
    <p:extLst>
      <p:ext uri="{BB962C8B-B14F-4D97-AF65-F5344CB8AC3E}">
        <p14:creationId xmlns:p14="http://schemas.microsoft.com/office/powerpoint/2010/main" val="16293680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화면 (메인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표 15">
            <a:extLst>
              <a:ext uri="{FF2B5EF4-FFF2-40B4-BE49-F238E27FC236}">
                <a16:creationId xmlns="" xmlns:a16="http://schemas.microsoft.com/office/drawing/2014/main" id="{5E370556-34DF-4D7E-AFAD-0BA01802CD8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18148890"/>
              </p:ext>
            </p:extLst>
          </p:nvPr>
        </p:nvGraphicFramePr>
        <p:xfrm>
          <a:off x="9372092" y="421676"/>
          <a:ext cx="2819908" cy="198120"/>
        </p:xfrm>
        <a:graphic>
          <a:graphicData uri="http://schemas.openxmlformats.org/drawingml/2006/table">
            <a:tbl>
              <a:tblPr/>
              <a:tblGrid>
                <a:gridCol w="28199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80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b="0" i="0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Description</a:t>
                      </a:r>
                      <a:endParaRPr lang="ko-KR" altLang="en-US" sz="700" b="0" i="0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7315" marR="107315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0" name="그룹 79">
            <a:extLst>
              <a:ext uri="{FF2B5EF4-FFF2-40B4-BE49-F238E27FC236}">
                <a16:creationId xmlns="" xmlns:a16="http://schemas.microsoft.com/office/drawing/2014/main" id="{14451A12-C56E-429B-AEE9-9B2A8587D553}"/>
              </a:ext>
            </a:extLst>
          </p:cNvPr>
          <p:cNvGrpSpPr/>
          <p:nvPr userDrawn="1"/>
        </p:nvGrpSpPr>
        <p:grpSpPr>
          <a:xfrm>
            <a:off x="335370" y="617404"/>
            <a:ext cx="2523036" cy="5188445"/>
            <a:chOff x="4363817" y="617405"/>
            <a:chExt cx="2523036" cy="5188445"/>
          </a:xfrm>
        </p:grpSpPr>
        <p:sp>
          <p:nvSpPr>
            <p:cNvPr id="81" name="자유형: 도형 80">
              <a:extLst>
                <a:ext uri="{FF2B5EF4-FFF2-40B4-BE49-F238E27FC236}">
                  <a16:creationId xmlns="" xmlns:a16="http://schemas.microsoft.com/office/drawing/2014/main" id="{B1C99F30-03B4-42DB-99C2-DC969CF5F079}"/>
                </a:ext>
              </a:extLst>
            </p:cNvPr>
            <p:cNvSpPr/>
            <p:nvPr userDrawn="1"/>
          </p:nvSpPr>
          <p:spPr>
            <a:xfrm>
              <a:off x="4366853" y="617405"/>
              <a:ext cx="2520000" cy="5186053"/>
            </a:xfrm>
            <a:custGeom>
              <a:avLst/>
              <a:gdLst>
                <a:gd name="connsiteX0" fmla="*/ 117608 w 2520000"/>
                <a:gd name="connsiteY0" fmla="*/ 0 h 5186053"/>
                <a:gd name="connsiteX1" fmla="*/ 491012 w 2520000"/>
                <a:gd name="connsiteY1" fmla="*/ 0 h 5186053"/>
                <a:gd name="connsiteX2" fmla="*/ 491012 w 2520000"/>
                <a:gd name="connsiteY2" fmla="*/ 98806 h 5186053"/>
                <a:gd name="connsiteX3" fmla="*/ 554785 w 2520000"/>
                <a:gd name="connsiteY3" fmla="*/ 162579 h 5186053"/>
                <a:gd name="connsiteX4" fmla="*/ 1965215 w 2520000"/>
                <a:gd name="connsiteY4" fmla="*/ 162579 h 5186053"/>
                <a:gd name="connsiteX5" fmla="*/ 2028988 w 2520000"/>
                <a:gd name="connsiteY5" fmla="*/ 98806 h 5186053"/>
                <a:gd name="connsiteX6" fmla="*/ 2028988 w 2520000"/>
                <a:gd name="connsiteY6" fmla="*/ 0 h 5186053"/>
                <a:gd name="connsiteX7" fmla="*/ 2402392 w 2520000"/>
                <a:gd name="connsiteY7" fmla="*/ 0 h 5186053"/>
                <a:gd name="connsiteX8" fmla="*/ 2520000 w 2520000"/>
                <a:gd name="connsiteY8" fmla="*/ 117608 h 5186053"/>
                <a:gd name="connsiteX9" fmla="*/ 2520000 w 2520000"/>
                <a:gd name="connsiteY9" fmla="*/ 5068445 h 5186053"/>
                <a:gd name="connsiteX10" fmla="*/ 2402392 w 2520000"/>
                <a:gd name="connsiteY10" fmla="*/ 5186053 h 5186053"/>
                <a:gd name="connsiteX11" fmla="*/ 117608 w 2520000"/>
                <a:gd name="connsiteY11" fmla="*/ 5186053 h 5186053"/>
                <a:gd name="connsiteX12" fmla="*/ 0 w 2520000"/>
                <a:gd name="connsiteY12" fmla="*/ 5068445 h 5186053"/>
                <a:gd name="connsiteX13" fmla="*/ 0 w 2520000"/>
                <a:gd name="connsiteY13" fmla="*/ 117608 h 5186053"/>
                <a:gd name="connsiteX14" fmla="*/ 117608 w 2520000"/>
                <a:gd name="connsiteY14" fmla="*/ 0 h 518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0000" h="5186053">
                  <a:moveTo>
                    <a:pt x="117608" y="0"/>
                  </a:moveTo>
                  <a:lnTo>
                    <a:pt x="491012" y="0"/>
                  </a:lnTo>
                  <a:lnTo>
                    <a:pt x="491012" y="98806"/>
                  </a:lnTo>
                  <a:cubicBezTo>
                    <a:pt x="491012" y="134027"/>
                    <a:pt x="519564" y="162579"/>
                    <a:pt x="554785" y="162579"/>
                  </a:cubicBezTo>
                  <a:lnTo>
                    <a:pt x="1965215" y="162579"/>
                  </a:lnTo>
                  <a:cubicBezTo>
                    <a:pt x="2000436" y="162579"/>
                    <a:pt x="2028988" y="134027"/>
                    <a:pt x="2028988" y="98806"/>
                  </a:cubicBezTo>
                  <a:lnTo>
                    <a:pt x="2028988" y="0"/>
                  </a:lnTo>
                  <a:lnTo>
                    <a:pt x="2402392" y="0"/>
                  </a:lnTo>
                  <a:cubicBezTo>
                    <a:pt x="2467345" y="0"/>
                    <a:pt x="2520000" y="52655"/>
                    <a:pt x="2520000" y="117608"/>
                  </a:cubicBezTo>
                  <a:lnTo>
                    <a:pt x="2520000" y="5068445"/>
                  </a:lnTo>
                  <a:cubicBezTo>
                    <a:pt x="2520000" y="5133398"/>
                    <a:pt x="2467345" y="5186053"/>
                    <a:pt x="2402392" y="5186053"/>
                  </a:cubicBezTo>
                  <a:lnTo>
                    <a:pt x="117608" y="5186053"/>
                  </a:lnTo>
                  <a:cubicBezTo>
                    <a:pt x="52655" y="5186053"/>
                    <a:pt x="0" y="5133398"/>
                    <a:pt x="0" y="5068445"/>
                  </a:cubicBezTo>
                  <a:lnTo>
                    <a:pt x="0" y="117608"/>
                  </a:lnTo>
                  <a:cubicBezTo>
                    <a:pt x="0" y="52655"/>
                    <a:pt x="52655" y="0"/>
                    <a:pt x="117608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  <a:effectLst>
              <a:outerShdw blurRad="139700" dist="38100" dir="24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/>
            <a:lstStyle/>
            <a:p>
              <a:pPr lvl="0" algn="ctr"/>
              <a:endParaRPr lang="ko-KR" altLang="en-US" sz="750" b="0" i="0" spc="-6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="" xmlns:a16="http://schemas.microsoft.com/office/drawing/2014/main" id="{E8645E6A-24B2-478F-9F93-18CF5905E0C0}"/>
                </a:ext>
              </a:extLst>
            </p:cNvPr>
            <p:cNvSpPr/>
            <p:nvPr userDrawn="1"/>
          </p:nvSpPr>
          <p:spPr>
            <a:xfrm>
              <a:off x="4364121" y="619796"/>
              <a:ext cx="2520000" cy="267135"/>
            </a:xfrm>
            <a:custGeom>
              <a:avLst/>
              <a:gdLst>
                <a:gd name="connsiteX0" fmla="*/ 117608 w 2520000"/>
                <a:gd name="connsiteY0" fmla="*/ 0 h 267135"/>
                <a:gd name="connsiteX1" fmla="*/ 491012 w 2520000"/>
                <a:gd name="connsiteY1" fmla="*/ 0 h 267135"/>
                <a:gd name="connsiteX2" fmla="*/ 491012 w 2520000"/>
                <a:gd name="connsiteY2" fmla="*/ 98806 h 267135"/>
                <a:gd name="connsiteX3" fmla="*/ 554785 w 2520000"/>
                <a:gd name="connsiteY3" fmla="*/ 162579 h 267135"/>
                <a:gd name="connsiteX4" fmla="*/ 1965215 w 2520000"/>
                <a:gd name="connsiteY4" fmla="*/ 162579 h 267135"/>
                <a:gd name="connsiteX5" fmla="*/ 2028988 w 2520000"/>
                <a:gd name="connsiteY5" fmla="*/ 98806 h 267135"/>
                <a:gd name="connsiteX6" fmla="*/ 2028988 w 2520000"/>
                <a:gd name="connsiteY6" fmla="*/ 0 h 267135"/>
                <a:gd name="connsiteX7" fmla="*/ 2402392 w 2520000"/>
                <a:gd name="connsiteY7" fmla="*/ 0 h 267135"/>
                <a:gd name="connsiteX8" fmla="*/ 2520000 w 2520000"/>
                <a:gd name="connsiteY8" fmla="*/ 117608 h 267135"/>
                <a:gd name="connsiteX9" fmla="*/ 2520000 w 2520000"/>
                <a:gd name="connsiteY9" fmla="*/ 267135 h 267135"/>
                <a:gd name="connsiteX10" fmla="*/ 0 w 2520000"/>
                <a:gd name="connsiteY10" fmla="*/ 267135 h 267135"/>
                <a:gd name="connsiteX11" fmla="*/ 0 w 2520000"/>
                <a:gd name="connsiteY11" fmla="*/ 117608 h 267135"/>
                <a:gd name="connsiteX12" fmla="*/ 117608 w 2520000"/>
                <a:gd name="connsiteY12" fmla="*/ 0 h 26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0000" h="267135">
                  <a:moveTo>
                    <a:pt x="117608" y="0"/>
                  </a:moveTo>
                  <a:lnTo>
                    <a:pt x="491012" y="0"/>
                  </a:lnTo>
                  <a:lnTo>
                    <a:pt x="491012" y="98806"/>
                  </a:lnTo>
                  <a:cubicBezTo>
                    <a:pt x="491012" y="134027"/>
                    <a:pt x="519564" y="162579"/>
                    <a:pt x="554785" y="162579"/>
                  </a:cubicBezTo>
                  <a:lnTo>
                    <a:pt x="1965215" y="162579"/>
                  </a:lnTo>
                  <a:cubicBezTo>
                    <a:pt x="2000436" y="162579"/>
                    <a:pt x="2028988" y="134027"/>
                    <a:pt x="2028988" y="98806"/>
                  </a:cubicBezTo>
                  <a:lnTo>
                    <a:pt x="2028988" y="0"/>
                  </a:lnTo>
                  <a:lnTo>
                    <a:pt x="2402392" y="0"/>
                  </a:lnTo>
                  <a:cubicBezTo>
                    <a:pt x="2467345" y="0"/>
                    <a:pt x="2520000" y="52655"/>
                    <a:pt x="2520000" y="117608"/>
                  </a:cubicBezTo>
                  <a:lnTo>
                    <a:pt x="2520000" y="267135"/>
                  </a:lnTo>
                  <a:lnTo>
                    <a:pt x="0" y="267135"/>
                  </a:lnTo>
                  <a:lnTo>
                    <a:pt x="0" y="117608"/>
                  </a:lnTo>
                  <a:cubicBezTo>
                    <a:pt x="0" y="52655"/>
                    <a:pt x="52655" y="0"/>
                    <a:pt x="117608" y="0"/>
                  </a:cubicBezTo>
                  <a:close/>
                </a:path>
              </a:pathLst>
            </a:custGeom>
            <a:solidFill>
              <a:srgbClr val="7F7F7F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lnSpc>
                  <a:spcPct val="125000"/>
                </a:lnSpc>
              </a:pPr>
              <a:endParaRPr lang="ko-KR" altLang="en-US" sz="700" b="0" i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="" xmlns:a16="http://schemas.microsoft.com/office/drawing/2014/main" id="{EC5CE877-02DE-4807-88FE-2010B444BEEA}"/>
                </a:ext>
              </a:extLst>
            </p:cNvPr>
            <p:cNvSpPr/>
            <p:nvPr userDrawn="1"/>
          </p:nvSpPr>
          <p:spPr>
            <a:xfrm>
              <a:off x="4364121" y="5488979"/>
              <a:ext cx="2520000" cy="316871"/>
            </a:xfrm>
            <a:custGeom>
              <a:avLst/>
              <a:gdLst>
                <a:gd name="connsiteX0" fmla="*/ 0 w 2520000"/>
                <a:gd name="connsiteY0" fmla="*/ 0 h 316871"/>
                <a:gd name="connsiteX1" fmla="*/ 2520000 w 2520000"/>
                <a:gd name="connsiteY1" fmla="*/ 0 h 316871"/>
                <a:gd name="connsiteX2" fmla="*/ 2520000 w 2520000"/>
                <a:gd name="connsiteY2" fmla="*/ 191166 h 316871"/>
                <a:gd name="connsiteX3" fmla="*/ 2448170 w 2520000"/>
                <a:gd name="connsiteY3" fmla="*/ 306993 h 316871"/>
                <a:gd name="connsiteX4" fmla="*/ 2402397 w 2520000"/>
                <a:gd name="connsiteY4" fmla="*/ 316871 h 316871"/>
                <a:gd name="connsiteX5" fmla="*/ 117604 w 2520000"/>
                <a:gd name="connsiteY5" fmla="*/ 316871 h 316871"/>
                <a:gd name="connsiteX6" fmla="*/ 71830 w 2520000"/>
                <a:gd name="connsiteY6" fmla="*/ 306993 h 316871"/>
                <a:gd name="connsiteX7" fmla="*/ 0 w 2520000"/>
                <a:gd name="connsiteY7" fmla="*/ 191166 h 316871"/>
                <a:gd name="connsiteX8" fmla="*/ 0 w 2520000"/>
                <a:gd name="connsiteY8" fmla="*/ 0 h 31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000" h="316871">
                  <a:moveTo>
                    <a:pt x="0" y="0"/>
                  </a:moveTo>
                  <a:lnTo>
                    <a:pt x="2520000" y="0"/>
                  </a:lnTo>
                  <a:lnTo>
                    <a:pt x="2520000" y="191166"/>
                  </a:lnTo>
                  <a:cubicBezTo>
                    <a:pt x="2520000" y="243236"/>
                    <a:pt x="2490382" y="287911"/>
                    <a:pt x="2448170" y="306993"/>
                  </a:cubicBezTo>
                  <a:lnTo>
                    <a:pt x="2402397" y="316871"/>
                  </a:lnTo>
                  <a:lnTo>
                    <a:pt x="117604" y="316871"/>
                  </a:lnTo>
                  <a:lnTo>
                    <a:pt x="71830" y="306993"/>
                  </a:lnTo>
                  <a:cubicBezTo>
                    <a:pt x="29619" y="287911"/>
                    <a:pt x="0" y="243236"/>
                    <a:pt x="0" y="1911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lvl="0" algn="ctr" defTabSz="914400" rtl="0" eaLnBrk="1" latinLnBrk="1" hangingPunct="1">
                <a:lnSpc>
                  <a:spcPct val="125000"/>
                </a:lnSpc>
              </a:pPr>
              <a:r>
                <a:rPr lang="en-US" altLang="ko-KR" sz="800" b="0" i="0" kern="1200" spc="-60" baseline="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FOOTER</a:t>
              </a:r>
              <a:endParaRPr lang="ko-KR" altLang="en-US" sz="800" b="0" i="0" kern="1200" spc="-6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="" xmlns:a16="http://schemas.microsoft.com/office/drawing/2014/main" id="{780EB7BF-1C58-4A62-AAAE-FCBE5C125E47}"/>
                </a:ext>
              </a:extLst>
            </p:cNvPr>
            <p:cNvSpPr/>
            <p:nvPr userDrawn="1"/>
          </p:nvSpPr>
          <p:spPr>
            <a:xfrm>
              <a:off x="4364121" y="886932"/>
              <a:ext cx="2520000" cy="4602046"/>
            </a:xfrm>
            <a:custGeom>
              <a:avLst/>
              <a:gdLst>
                <a:gd name="connsiteX0" fmla="*/ 0 w 2520000"/>
                <a:gd name="connsiteY0" fmla="*/ 0 h 4602046"/>
                <a:gd name="connsiteX1" fmla="*/ 2520000 w 2520000"/>
                <a:gd name="connsiteY1" fmla="*/ 0 h 4602046"/>
                <a:gd name="connsiteX2" fmla="*/ 2520000 w 2520000"/>
                <a:gd name="connsiteY2" fmla="*/ 4602046 h 4602046"/>
                <a:gd name="connsiteX3" fmla="*/ 0 w 2520000"/>
                <a:gd name="connsiteY3" fmla="*/ 4602046 h 4602046"/>
                <a:gd name="connsiteX4" fmla="*/ 0 w 2520000"/>
                <a:gd name="connsiteY4" fmla="*/ 0 h 460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000" h="4602046">
                  <a:moveTo>
                    <a:pt x="0" y="0"/>
                  </a:moveTo>
                  <a:lnTo>
                    <a:pt x="2520000" y="0"/>
                  </a:lnTo>
                  <a:lnTo>
                    <a:pt x="2520000" y="4602046"/>
                  </a:lnTo>
                  <a:lnTo>
                    <a:pt x="0" y="4602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lnSpc>
                  <a:spcPct val="125000"/>
                </a:lnSpc>
              </a:pPr>
              <a:endParaRPr lang="ko-KR" altLang="en-US" sz="700" b="0" i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5" name="직사각형 84">
              <a:extLst>
                <a:ext uri="{FF2B5EF4-FFF2-40B4-BE49-F238E27FC236}">
                  <a16:creationId xmlns="" xmlns:a16="http://schemas.microsoft.com/office/drawing/2014/main" id="{2F89A863-7972-4A6F-8869-CAA060026852}"/>
                </a:ext>
              </a:extLst>
            </p:cNvPr>
            <p:cNvSpPr/>
            <p:nvPr userDrawn="1"/>
          </p:nvSpPr>
          <p:spPr>
            <a:xfrm>
              <a:off x="4363817" y="886931"/>
              <a:ext cx="2520000" cy="3168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lvl="0" algn="ctr" defTabSz="914400" rtl="0" eaLnBrk="1" latinLnBrk="1" hangingPunct="1">
                <a:lnSpc>
                  <a:spcPct val="125000"/>
                </a:lnSpc>
              </a:pPr>
              <a:r>
                <a:rPr lang="en-US" altLang="ko-KR" sz="800" b="0" i="0" kern="1200" spc="-60" baseline="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GNB/TOP</a:t>
              </a:r>
              <a:endParaRPr lang="ko-KR" altLang="en-US" sz="800" b="0" i="0" kern="1200" spc="-6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86" name="Picture 2">
              <a:extLst>
                <a:ext uri="{FF2B5EF4-FFF2-40B4-BE49-F238E27FC236}">
                  <a16:creationId xmlns="" xmlns:a16="http://schemas.microsoft.com/office/drawing/2014/main" id="{0666465F-EE47-4A32-B74A-B935CB98DF3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C6C8C7"/>
                </a:clrFrom>
                <a:clrTo>
                  <a:srgbClr val="C6C8C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23" t="22211" r="12639" b="53037"/>
            <a:stretch/>
          </p:blipFill>
          <p:spPr bwMode="auto">
            <a:xfrm>
              <a:off x="6434288" y="720564"/>
              <a:ext cx="405804" cy="9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A18CD59C-C063-474F-B94E-127CFECD8C3C}"/>
                </a:ext>
              </a:extLst>
            </p:cNvPr>
            <p:cNvSpPr txBox="1"/>
            <p:nvPr userDrawn="1"/>
          </p:nvSpPr>
          <p:spPr>
            <a:xfrm>
              <a:off x="4484361" y="716261"/>
              <a:ext cx="279977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l"/>
              <a:r>
                <a:rPr lang="en-US" altLang="ko-KR" sz="700" b="0" i="0" spc="-6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12 : 30</a:t>
              </a:r>
              <a:endParaRPr lang="ko-KR" altLang="en-US" sz="700" b="0" i="0" spc="-6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="" xmlns:a16="http://schemas.microsoft.com/office/drawing/2014/main" id="{A82EED7D-1431-4C6B-A837-0F0E6FC6FA51}"/>
              </a:ext>
            </a:extLst>
          </p:cNvPr>
          <p:cNvGrpSpPr/>
          <p:nvPr userDrawn="1"/>
        </p:nvGrpSpPr>
        <p:grpSpPr>
          <a:xfrm>
            <a:off x="3250020" y="617404"/>
            <a:ext cx="2523036" cy="5188445"/>
            <a:chOff x="4363817" y="617405"/>
            <a:chExt cx="2523036" cy="5188445"/>
          </a:xfrm>
        </p:grpSpPr>
        <p:sp>
          <p:nvSpPr>
            <p:cNvPr id="90" name="자유형: 도형 89">
              <a:extLst>
                <a:ext uri="{FF2B5EF4-FFF2-40B4-BE49-F238E27FC236}">
                  <a16:creationId xmlns="" xmlns:a16="http://schemas.microsoft.com/office/drawing/2014/main" id="{1A88E2E2-EBF0-4A9A-8294-911135B5F672}"/>
                </a:ext>
              </a:extLst>
            </p:cNvPr>
            <p:cNvSpPr/>
            <p:nvPr userDrawn="1"/>
          </p:nvSpPr>
          <p:spPr>
            <a:xfrm>
              <a:off x="4366853" y="617405"/>
              <a:ext cx="2520000" cy="5186053"/>
            </a:xfrm>
            <a:custGeom>
              <a:avLst/>
              <a:gdLst>
                <a:gd name="connsiteX0" fmla="*/ 117608 w 2520000"/>
                <a:gd name="connsiteY0" fmla="*/ 0 h 5186053"/>
                <a:gd name="connsiteX1" fmla="*/ 491012 w 2520000"/>
                <a:gd name="connsiteY1" fmla="*/ 0 h 5186053"/>
                <a:gd name="connsiteX2" fmla="*/ 491012 w 2520000"/>
                <a:gd name="connsiteY2" fmla="*/ 98806 h 5186053"/>
                <a:gd name="connsiteX3" fmla="*/ 554785 w 2520000"/>
                <a:gd name="connsiteY3" fmla="*/ 162579 h 5186053"/>
                <a:gd name="connsiteX4" fmla="*/ 1965215 w 2520000"/>
                <a:gd name="connsiteY4" fmla="*/ 162579 h 5186053"/>
                <a:gd name="connsiteX5" fmla="*/ 2028988 w 2520000"/>
                <a:gd name="connsiteY5" fmla="*/ 98806 h 5186053"/>
                <a:gd name="connsiteX6" fmla="*/ 2028988 w 2520000"/>
                <a:gd name="connsiteY6" fmla="*/ 0 h 5186053"/>
                <a:gd name="connsiteX7" fmla="*/ 2402392 w 2520000"/>
                <a:gd name="connsiteY7" fmla="*/ 0 h 5186053"/>
                <a:gd name="connsiteX8" fmla="*/ 2520000 w 2520000"/>
                <a:gd name="connsiteY8" fmla="*/ 117608 h 5186053"/>
                <a:gd name="connsiteX9" fmla="*/ 2520000 w 2520000"/>
                <a:gd name="connsiteY9" fmla="*/ 5068445 h 5186053"/>
                <a:gd name="connsiteX10" fmla="*/ 2402392 w 2520000"/>
                <a:gd name="connsiteY10" fmla="*/ 5186053 h 5186053"/>
                <a:gd name="connsiteX11" fmla="*/ 117608 w 2520000"/>
                <a:gd name="connsiteY11" fmla="*/ 5186053 h 5186053"/>
                <a:gd name="connsiteX12" fmla="*/ 0 w 2520000"/>
                <a:gd name="connsiteY12" fmla="*/ 5068445 h 5186053"/>
                <a:gd name="connsiteX13" fmla="*/ 0 w 2520000"/>
                <a:gd name="connsiteY13" fmla="*/ 117608 h 5186053"/>
                <a:gd name="connsiteX14" fmla="*/ 117608 w 2520000"/>
                <a:gd name="connsiteY14" fmla="*/ 0 h 518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0000" h="5186053">
                  <a:moveTo>
                    <a:pt x="117608" y="0"/>
                  </a:moveTo>
                  <a:lnTo>
                    <a:pt x="491012" y="0"/>
                  </a:lnTo>
                  <a:lnTo>
                    <a:pt x="491012" y="98806"/>
                  </a:lnTo>
                  <a:cubicBezTo>
                    <a:pt x="491012" y="134027"/>
                    <a:pt x="519564" y="162579"/>
                    <a:pt x="554785" y="162579"/>
                  </a:cubicBezTo>
                  <a:lnTo>
                    <a:pt x="1965215" y="162579"/>
                  </a:lnTo>
                  <a:cubicBezTo>
                    <a:pt x="2000436" y="162579"/>
                    <a:pt x="2028988" y="134027"/>
                    <a:pt x="2028988" y="98806"/>
                  </a:cubicBezTo>
                  <a:lnTo>
                    <a:pt x="2028988" y="0"/>
                  </a:lnTo>
                  <a:lnTo>
                    <a:pt x="2402392" y="0"/>
                  </a:lnTo>
                  <a:cubicBezTo>
                    <a:pt x="2467345" y="0"/>
                    <a:pt x="2520000" y="52655"/>
                    <a:pt x="2520000" y="117608"/>
                  </a:cubicBezTo>
                  <a:lnTo>
                    <a:pt x="2520000" y="5068445"/>
                  </a:lnTo>
                  <a:cubicBezTo>
                    <a:pt x="2520000" y="5133398"/>
                    <a:pt x="2467345" y="5186053"/>
                    <a:pt x="2402392" y="5186053"/>
                  </a:cubicBezTo>
                  <a:lnTo>
                    <a:pt x="117608" y="5186053"/>
                  </a:lnTo>
                  <a:cubicBezTo>
                    <a:pt x="52655" y="5186053"/>
                    <a:pt x="0" y="5133398"/>
                    <a:pt x="0" y="5068445"/>
                  </a:cubicBezTo>
                  <a:lnTo>
                    <a:pt x="0" y="117608"/>
                  </a:lnTo>
                  <a:cubicBezTo>
                    <a:pt x="0" y="52655"/>
                    <a:pt x="52655" y="0"/>
                    <a:pt x="117608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  <a:effectLst>
              <a:outerShdw blurRad="139700" dist="38100" dir="24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/>
            <a:lstStyle/>
            <a:p>
              <a:pPr lvl="0" algn="ctr"/>
              <a:endParaRPr lang="ko-KR" altLang="en-US" sz="750" b="0" i="0" spc="-6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="" xmlns:a16="http://schemas.microsoft.com/office/drawing/2014/main" id="{36557E29-A14E-4CA2-8A24-3DCC3C040C1C}"/>
                </a:ext>
              </a:extLst>
            </p:cNvPr>
            <p:cNvSpPr/>
            <p:nvPr userDrawn="1"/>
          </p:nvSpPr>
          <p:spPr>
            <a:xfrm>
              <a:off x="4364121" y="619796"/>
              <a:ext cx="2520000" cy="267135"/>
            </a:xfrm>
            <a:custGeom>
              <a:avLst/>
              <a:gdLst>
                <a:gd name="connsiteX0" fmla="*/ 117608 w 2520000"/>
                <a:gd name="connsiteY0" fmla="*/ 0 h 267135"/>
                <a:gd name="connsiteX1" fmla="*/ 491012 w 2520000"/>
                <a:gd name="connsiteY1" fmla="*/ 0 h 267135"/>
                <a:gd name="connsiteX2" fmla="*/ 491012 w 2520000"/>
                <a:gd name="connsiteY2" fmla="*/ 98806 h 267135"/>
                <a:gd name="connsiteX3" fmla="*/ 554785 w 2520000"/>
                <a:gd name="connsiteY3" fmla="*/ 162579 h 267135"/>
                <a:gd name="connsiteX4" fmla="*/ 1965215 w 2520000"/>
                <a:gd name="connsiteY4" fmla="*/ 162579 h 267135"/>
                <a:gd name="connsiteX5" fmla="*/ 2028988 w 2520000"/>
                <a:gd name="connsiteY5" fmla="*/ 98806 h 267135"/>
                <a:gd name="connsiteX6" fmla="*/ 2028988 w 2520000"/>
                <a:gd name="connsiteY6" fmla="*/ 0 h 267135"/>
                <a:gd name="connsiteX7" fmla="*/ 2402392 w 2520000"/>
                <a:gd name="connsiteY7" fmla="*/ 0 h 267135"/>
                <a:gd name="connsiteX8" fmla="*/ 2520000 w 2520000"/>
                <a:gd name="connsiteY8" fmla="*/ 117608 h 267135"/>
                <a:gd name="connsiteX9" fmla="*/ 2520000 w 2520000"/>
                <a:gd name="connsiteY9" fmla="*/ 267135 h 267135"/>
                <a:gd name="connsiteX10" fmla="*/ 0 w 2520000"/>
                <a:gd name="connsiteY10" fmla="*/ 267135 h 267135"/>
                <a:gd name="connsiteX11" fmla="*/ 0 w 2520000"/>
                <a:gd name="connsiteY11" fmla="*/ 117608 h 267135"/>
                <a:gd name="connsiteX12" fmla="*/ 117608 w 2520000"/>
                <a:gd name="connsiteY12" fmla="*/ 0 h 26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0000" h="267135">
                  <a:moveTo>
                    <a:pt x="117608" y="0"/>
                  </a:moveTo>
                  <a:lnTo>
                    <a:pt x="491012" y="0"/>
                  </a:lnTo>
                  <a:lnTo>
                    <a:pt x="491012" y="98806"/>
                  </a:lnTo>
                  <a:cubicBezTo>
                    <a:pt x="491012" y="134027"/>
                    <a:pt x="519564" y="162579"/>
                    <a:pt x="554785" y="162579"/>
                  </a:cubicBezTo>
                  <a:lnTo>
                    <a:pt x="1965215" y="162579"/>
                  </a:lnTo>
                  <a:cubicBezTo>
                    <a:pt x="2000436" y="162579"/>
                    <a:pt x="2028988" y="134027"/>
                    <a:pt x="2028988" y="98806"/>
                  </a:cubicBezTo>
                  <a:lnTo>
                    <a:pt x="2028988" y="0"/>
                  </a:lnTo>
                  <a:lnTo>
                    <a:pt x="2402392" y="0"/>
                  </a:lnTo>
                  <a:cubicBezTo>
                    <a:pt x="2467345" y="0"/>
                    <a:pt x="2520000" y="52655"/>
                    <a:pt x="2520000" y="117608"/>
                  </a:cubicBezTo>
                  <a:lnTo>
                    <a:pt x="2520000" y="267135"/>
                  </a:lnTo>
                  <a:lnTo>
                    <a:pt x="0" y="267135"/>
                  </a:lnTo>
                  <a:lnTo>
                    <a:pt x="0" y="117608"/>
                  </a:lnTo>
                  <a:cubicBezTo>
                    <a:pt x="0" y="52655"/>
                    <a:pt x="52655" y="0"/>
                    <a:pt x="117608" y="0"/>
                  </a:cubicBezTo>
                  <a:close/>
                </a:path>
              </a:pathLst>
            </a:custGeom>
            <a:solidFill>
              <a:srgbClr val="7F7F7F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lnSpc>
                  <a:spcPct val="125000"/>
                </a:lnSpc>
              </a:pPr>
              <a:endParaRPr lang="ko-KR" altLang="en-US" sz="700" b="0" i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="" xmlns:a16="http://schemas.microsoft.com/office/drawing/2014/main" id="{D77E262C-D7C6-4A0D-B3D5-0BA992BB2082}"/>
                </a:ext>
              </a:extLst>
            </p:cNvPr>
            <p:cNvSpPr/>
            <p:nvPr userDrawn="1"/>
          </p:nvSpPr>
          <p:spPr>
            <a:xfrm>
              <a:off x="4364121" y="5488979"/>
              <a:ext cx="2520000" cy="316871"/>
            </a:xfrm>
            <a:custGeom>
              <a:avLst/>
              <a:gdLst>
                <a:gd name="connsiteX0" fmla="*/ 0 w 2520000"/>
                <a:gd name="connsiteY0" fmla="*/ 0 h 316871"/>
                <a:gd name="connsiteX1" fmla="*/ 2520000 w 2520000"/>
                <a:gd name="connsiteY1" fmla="*/ 0 h 316871"/>
                <a:gd name="connsiteX2" fmla="*/ 2520000 w 2520000"/>
                <a:gd name="connsiteY2" fmla="*/ 191166 h 316871"/>
                <a:gd name="connsiteX3" fmla="*/ 2448170 w 2520000"/>
                <a:gd name="connsiteY3" fmla="*/ 306993 h 316871"/>
                <a:gd name="connsiteX4" fmla="*/ 2402397 w 2520000"/>
                <a:gd name="connsiteY4" fmla="*/ 316871 h 316871"/>
                <a:gd name="connsiteX5" fmla="*/ 117604 w 2520000"/>
                <a:gd name="connsiteY5" fmla="*/ 316871 h 316871"/>
                <a:gd name="connsiteX6" fmla="*/ 71830 w 2520000"/>
                <a:gd name="connsiteY6" fmla="*/ 306993 h 316871"/>
                <a:gd name="connsiteX7" fmla="*/ 0 w 2520000"/>
                <a:gd name="connsiteY7" fmla="*/ 191166 h 316871"/>
                <a:gd name="connsiteX8" fmla="*/ 0 w 2520000"/>
                <a:gd name="connsiteY8" fmla="*/ 0 h 31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000" h="316871">
                  <a:moveTo>
                    <a:pt x="0" y="0"/>
                  </a:moveTo>
                  <a:lnTo>
                    <a:pt x="2520000" y="0"/>
                  </a:lnTo>
                  <a:lnTo>
                    <a:pt x="2520000" y="191166"/>
                  </a:lnTo>
                  <a:cubicBezTo>
                    <a:pt x="2520000" y="243236"/>
                    <a:pt x="2490382" y="287911"/>
                    <a:pt x="2448170" y="306993"/>
                  </a:cubicBezTo>
                  <a:lnTo>
                    <a:pt x="2402397" y="316871"/>
                  </a:lnTo>
                  <a:lnTo>
                    <a:pt x="117604" y="316871"/>
                  </a:lnTo>
                  <a:lnTo>
                    <a:pt x="71830" y="306993"/>
                  </a:lnTo>
                  <a:cubicBezTo>
                    <a:pt x="29619" y="287911"/>
                    <a:pt x="0" y="243236"/>
                    <a:pt x="0" y="1911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lvl="0" algn="ctr" defTabSz="914400" rtl="0" eaLnBrk="1" latinLnBrk="1" hangingPunct="1">
                <a:lnSpc>
                  <a:spcPct val="125000"/>
                </a:lnSpc>
              </a:pPr>
              <a:r>
                <a:rPr lang="en-US" altLang="ko-KR" sz="800" b="0" i="0" kern="1200" spc="-60" baseline="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FOOTER</a:t>
              </a:r>
              <a:endParaRPr lang="ko-KR" altLang="en-US" sz="800" b="0" i="0" kern="1200" spc="-6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="" xmlns:a16="http://schemas.microsoft.com/office/drawing/2014/main" id="{1713245B-A4F0-4095-B158-25AF053BAC1A}"/>
                </a:ext>
              </a:extLst>
            </p:cNvPr>
            <p:cNvSpPr/>
            <p:nvPr userDrawn="1"/>
          </p:nvSpPr>
          <p:spPr>
            <a:xfrm>
              <a:off x="4364121" y="886932"/>
              <a:ext cx="2520000" cy="4602046"/>
            </a:xfrm>
            <a:custGeom>
              <a:avLst/>
              <a:gdLst>
                <a:gd name="connsiteX0" fmla="*/ 0 w 2520000"/>
                <a:gd name="connsiteY0" fmla="*/ 0 h 4602046"/>
                <a:gd name="connsiteX1" fmla="*/ 2520000 w 2520000"/>
                <a:gd name="connsiteY1" fmla="*/ 0 h 4602046"/>
                <a:gd name="connsiteX2" fmla="*/ 2520000 w 2520000"/>
                <a:gd name="connsiteY2" fmla="*/ 4602046 h 4602046"/>
                <a:gd name="connsiteX3" fmla="*/ 0 w 2520000"/>
                <a:gd name="connsiteY3" fmla="*/ 4602046 h 4602046"/>
                <a:gd name="connsiteX4" fmla="*/ 0 w 2520000"/>
                <a:gd name="connsiteY4" fmla="*/ 0 h 460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000" h="4602046">
                  <a:moveTo>
                    <a:pt x="0" y="0"/>
                  </a:moveTo>
                  <a:lnTo>
                    <a:pt x="2520000" y="0"/>
                  </a:lnTo>
                  <a:lnTo>
                    <a:pt x="2520000" y="4602046"/>
                  </a:lnTo>
                  <a:lnTo>
                    <a:pt x="0" y="4602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lnSpc>
                  <a:spcPct val="125000"/>
                </a:lnSpc>
              </a:pPr>
              <a:endParaRPr lang="ko-KR" altLang="en-US" sz="700" b="0" i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4" name="직사각형 93">
              <a:extLst>
                <a:ext uri="{FF2B5EF4-FFF2-40B4-BE49-F238E27FC236}">
                  <a16:creationId xmlns="" xmlns:a16="http://schemas.microsoft.com/office/drawing/2014/main" id="{7F422BD4-30CE-4BC4-A0AA-0BFF3775AE82}"/>
                </a:ext>
              </a:extLst>
            </p:cNvPr>
            <p:cNvSpPr/>
            <p:nvPr userDrawn="1"/>
          </p:nvSpPr>
          <p:spPr>
            <a:xfrm>
              <a:off x="4363817" y="886931"/>
              <a:ext cx="2520000" cy="3168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lvl="0" algn="ctr" defTabSz="914400" rtl="0" eaLnBrk="1" latinLnBrk="1" hangingPunct="1">
                <a:lnSpc>
                  <a:spcPct val="125000"/>
                </a:lnSpc>
              </a:pPr>
              <a:r>
                <a:rPr lang="en-US" altLang="ko-KR" sz="800" b="0" i="0" kern="1200" spc="-60" baseline="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GNB/TOP</a:t>
              </a:r>
              <a:endParaRPr lang="ko-KR" altLang="en-US" sz="800" b="0" i="0" kern="1200" spc="-6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95" name="Picture 2">
              <a:extLst>
                <a:ext uri="{FF2B5EF4-FFF2-40B4-BE49-F238E27FC236}">
                  <a16:creationId xmlns="" xmlns:a16="http://schemas.microsoft.com/office/drawing/2014/main" id="{7CA4D3B7-3EC0-4232-A61F-56A7ACFE2ED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C6C8C7"/>
                </a:clrFrom>
                <a:clrTo>
                  <a:srgbClr val="C6C8C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23" t="22211" r="12639" b="53037"/>
            <a:stretch/>
          </p:blipFill>
          <p:spPr bwMode="auto">
            <a:xfrm>
              <a:off x="6434288" y="720564"/>
              <a:ext cx="405804" cy="9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04631CD7-24F5-4ACC-9763-08BF998A6C94}"/>
                </a:ext>
              </a:extLst>
            </p:cNvPr>
            <p:cNvSpPr txBox="1"/>
            <p:nvPr userDrawn="1"/>
          </p:nvSpPr>
          <p:spPr>
            <a:xfrm>
              <a:off x="4484361" y="716261"/>
              <a:ext cx="279977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l"/>
              <a:r>
                <a:rPr lang="en-US" altLang="ko-KR" sz="700" b="0" i="0" spc="-6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12 : 30</a:t>
              </a:r>
              <a:endParaRPr lang="ko-KR" altLang="en-US" sz="700" b="0" i="0" spc="-6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98" name="그룹 97">
            <a:extLst>
              <a:ext uri="{FF2B5EF4-FFF2-40B4-BE49-F238E27FC236}">
                <a16:creationId xmlns="" xmlns:a16="http://schemas.microsoft.com/office/drawing/2014/main" id="{7DB85D83-9D58-48D1-B3B3-49863C9DFD01}"/>
              </a:ext>
            </a:extLst>
          </p:cNvPr>
          <p:cNvGrpSpPr/>
          <p:nvPr userDrawn="1"/>
        </p:nvGrpSpPr>
        <p:grpSpPr>
          <a:xfrm>
            <a:off x="6164198" y="617404"/>
            <a:ext cx="2523036" cy="5188445"/>
            <a:chOff x="4363817" y="617405"/>
            <a:chExt cx="2523036" cy="5188445"/>
          </a:xfrm>
        </p:grpSpPr>
        <p:sp>
          <p:nvSpPr>
            <p:cNvPr id="99" name="자유형: 도형 98">
              <a:extLst>
                <a:ext uri="{FF2B5EF4-FFF2-40B4-BE49-F238E27FC236}">
                  <a16:creationId xmlns="" xmlns:a16="http://schemas.microsoft.com/office/drawing/2014/main" id="{E2253569-2BC6-4D4D-962C-8A0D30B9E47B}"/>
                </a:ext>
              </a:extLst>
            </p:cNvPr>
            <p:cNvSpPr/>
            <p:nvPr userDrawn="1"/>
          </p:nvSpPr>
          <p:spPr>
            <a:xfrm>
              <a:off x="4366853" y="617405"/>
              <a:ext cx="2520000" cy="5186053"/>
            </a:xfrm>
            <a:custGeom>
              <a:avLst/>
              <a:gdLst>
                <a:gd name="connsiteX0" fmla="*/ 117608 w 2520000"/>
                <a:gd name="connsiteY0" fmla="*/ 0 h 5186053"/>
                <a:gd name="connsiteX1" fmla="*/ 491012 w 2520000"/>
                <a:gd name="connsiteY1" fmla="*/ 0 h 5186053"/>
                <a:gd name="connsiteX2" fmla="*/ 491012 w 2520000"/>
                <a:gd name="connsiteY2" fmla="*/ 98806 h 5186053"/>
                <a:gd name="connsiteX3" fmla="*/ 554785 w 2520000"/>
                <a:gd name="connsiteY3" fmla="*/ 162579 h 5186053"/>
                <a:gd name="connsiteX4" fmla="*/ 1965215 w 2520000"/>
                <a:gd name="connsiteY4" fmla="*/ 162579 h 5186053"/>
                <a:gd name="connsiteX5" fmla="*/ 2028988 w 2520000"/>
                <a:gd name="connsiteY5" fmla="*/ 98806 h 5186053"/>
                <a:gd name="connsiteX6" fmla="*/ 2028988 w 2520000"/>
                <a:gd name="connsiteY6" fmla="*/ 0 h 5186053"/>
                <a:gd name="connsiteX7" fmla="*/ 2402392 w 2520000"/>
                <a:gd name="connsiteY7" fmla="*/ 0 h 5186053"/>
                <a:gd name="connsiteX8" fmla="*/ 2520000 w 2520000"/>
                <a:gd name="connsiteY8" fmla="*/ 117608 h 5186053"/>
                <a:gd name="connsiteX9" fmla="*/ 2520000 w 2520000"/>
                <a:gd name="connsiteY9" fmla="*/ 5068445 h 5186053"/>
                <a:gd name="connsiteX10" fmla="*/ 2402392 w 2520000"/>
                <a:gd name="connsiteY10" fmla="*/ 5186053 h 5186053"/>
                <a:gd name="connsiteX11" fmla="*/ 117608 w 2520000"/>
                <a:gd name="connsiteY11" fmla="*/ 5186053 h 5186053"/>
                <a:gd name="connsiteX12" fmla="*/ 0 w 2520000"/>
                <a:gd name="connsiteY12" fmla="*/ 5068445 h 5186053"/>
                <a:gd name="connsiteX13" fmla="*/ 0 w 2520000"/>
                <a:gd name="connsiteY13" fmla="*/ 117608 h 5186053"/>
                <a:gd name="connsiteX14" fmla="*/ 117608 w 2520000"/>
                <a:gd name="connsiteY14" fmla="*/ 0 h 518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0000" h="5186053">
                  <a:moveTo>
                    <a:pt x="117608" y="0"/>
                  </a:moveTo>
                  <a:lnTo>
                    <a:pt x="491012" y="0"/>
                  </a:lnTo>
                  <a:lnTo>
                    <a:pt x="491012" y="98806"/>
                  </a:lnTo>
                  <a:cubicBezTo>
                    <a:pt x="491012" y="134027"/>
                    <a:pt x="519564" y="162579"/>
                    <a:pt x="554785" y="162579"/>
                  </a:cubicBezTo>
                  <a:lnTo>
                    <a:pt x="1965215" y="162579"/>
                  </a:lnTo>
                  <a:cubicBezTo>
                    <a:pt x="2000436" y="162579"/>
                    <a:pt x="2028988" y="134027"/>
                    <a:pt x="2028988" y="98806"/>
                  </a:cubicBezTo>
                  <a:lnTo>
                    <a:pt x="2028988" y="0"/>
                  </a:lnTo>
                  <a:lnTo>
                    <a:pt x="2402392" y="0"/>
                  </a:lnTo>
                  <a:cubicBezTo>
                    <a:pt x="2467345" y="0"/>
                    <a:pt x="2520000" y="52655"/>
                    <a:pt x="2520000" y="117608"/>
                  </a:cubicBezTo>
                  <a:lnTo>
                    <a:pt x="2520000" y="5068445"/>
                  </a:lnTo>
                  <a:cubicBezTo>
                    <a:pt x="2520000" y="5133398"/>
                    <a:pt x="2467345" y="5186053"/>
                    <a:pt x="2402392" y="5186053"/>
                  </a:cubicBezTo>
                  <a:lnTo>
                    <a:pt x="117608" y="5186053"/>
                  </a:lnTo>
                  <a:cubicBezTo>
                    <a:pt x="52655" y="5186053"/>
                    <a:pt x="0" y="5133398"/>
                    <a:pt x="0" y="5068445"/>
                  </a:cubicBezTo>
                  <a:lnTo>
                    <a:pt x="0" y="117608"/>
                  </a:lnTo>
                  <a:cubicBezTo>
                    <a:pt x="0" y="52655"/>
                    <a:pt x="52655" y="0"/>
                    <a:pt x="117608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  <a:effectLst>
              <a:outerShdw blurRad="139700" dist="38100" dir="24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/>
            <a:lstStyle/>
            <a:p>
              <a:pPr lvl="0" algn="ctr"/>
              <a:endParaRPr lang="ko-KR" altLang="en-US" sz="750" b="0" i="0" spc="-6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="" xmlns:a16="http://schemas.microsoft.com/office/drawing/2014/main" id="{17392F80-5C66-4F39-8B8A-D7FA2C0E7C9C}"/>
                </a:ext>
              </a:extLst>
            </p:cNvPr>
            <p:cNvSpPr/>
            <p:nvPr userDrawn="1"/>
          </p:nvSpPr>
          <p:spPr>
            <a:xfrm>
              <a:off x="4364121" y="619796"/>
              <a:ext cx="2520000" cy="267135"/>
            </a:xfrm>
            <a:custGeom>
              <a:avLst/>
              <a:gdLst>
                <a:gd name="connsiteX0" fmla="*/ 117608 w 2520000"/>
                <a:gd name="connsiteY0" fmla="*/ 0 h 267135"/>
                <a:gd name="connsiteX1" fmla="*/ 491012 w 2520000"/>
                <a:gd name="connsiteY1" fmla="*/ 0 h 267135"/>
                <a:gd name="connsiteX2" fmla="*/ 491012 w 2520000"/>
                <a:gd name="connsiteY2" fmla="*/ 98806 h 267135"/>
                <a:gd name="connsiteX3" fmla="*/ 554785 w 2520000"/>
                <a:gd name="connsiteY3" fmla="*/ 162579 h 267135"/>
                <a:gd name="connsiteX4" fmla="*/ 1965215 w 2520000"/>
                <a:gd name="connsiteY4" fmla="*/ 162579 h 267135"/>
                <a:gd name="connsiteX5" fmla="*/ 2028988 w 2520000"/>
                <a:gd name="connsiteY5" fmla="*/ 98806 h 267135"/>
                <a:gd name="connsiteX6" fmla="*/ 2028988 w 2520000"/>
                <a:gd name="connsiteY6" fmla="*/ 0 h 267135"/>
                <a:gd name="connsiteX7" fmla="*/ 2402392 w 2520000"/>
                <a:gd name="connsiteY7" fmla="*/ 0 h 267135"/>
                <a:gd name="connsiteX8" fmla="*/ 2520000 w 2520000"/>
                <a:gd name="connsiteY8" fmla="*/ 117608 h 267135"/>
                <a:gd name="connsiteX9" fmla="*/ 2520000 w 2520000"/>
                <a:gd name="connsiteY9" fmla="*/ 267135 h 267135"/>
                <a:gd name="connsiteX10" fmla="*/ 0 w 2520000"/>
                <a:gd name="connsiteY10" fmla="*/ 267135 h 267135"/>
                <a:gd name="connsiteX11" fmla="*/ 0 w 2520000"/>
                <a:gd name="connsiteY11" fmla="*/ 117608 h 267135"/>
                <a:gd name="connsiteX12" fmla="*/ 117608 w 2520000"/>
                <a:gd name="connsiteY12" fmla="*/ 0 h 26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0000" h="267135">
                  <a:moveTo>
                    <a:pt x="117608" y="0"/>
                  </a:moveTo>
                  <a:lnTo>
                    <a:pt x="491012" y="0"/>
                  </a:lnTo>
                  <a:lnTo>
                    <a:pt x="491012" y="98806"/>
                  </a:lnTo>
                  <a:cubicBezTo>
                    <a:pt x="491012" y="134027"/>
                    <a:pt x="519564" y="162579"/>
                    <a:pt x="554785" y="162579"/>
                  </a:cubicBezTo>
                  <a:lnTo>
                    <a:pt x="1965215" y="162579"/>
                  </a:lnTo>
                  <a:cubicBezTo>
                    <a:pt x="2000436" y="162579"/>
                    <a:pt x="2028988" y="134027"/>
                    <a:pt x="2028988" y="98806"/>
                  </a:cubicBezTo>
                  <a:lnTo>
                    <a:pt x="2028988" y="0"/>
                  </a:lnTo>
                  <a:lnTo>
                    <a:pt x="2402392" y="0"/>
                  </a:lnTo>
                  <a:cubicBezTo>
                    <a:pt x="2467345" y="0"/>
                    <a:pt x="2520000" y="52655"/>
                    <a:pt x="2520000" y="117608"/>
                  </a:cubicBezTo>
                  <a:lnTo>
                    <a:pt x="2520000" y="267135"/>
                  </a:lnTo>
                  <a:lnTo>
                    <a:pt x="0" y="267135"/>
                  </a:lnTo>
                  <a:lnTo>
                    <a:pt x="0" y="117608"/>
                  </a:lnTo>
                  <a:cubicBezTo>
                    <a:pt x="0" y="52655"/>
                    <a:pt x="52655" y="0"/>
                    <a:pt x="117608" y="0"/>
                  </a:cubicBezTo>
                  <a:close/>
                </a:path>
              </a:pathLst>
            </a:custGeom>
            <a:solidFill>
              <a:srgbClr val="7F7F7F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lnSpc>
                  <a:spcPct val="125000"/>
                </a:lnSpc>
              </a:pPr>
              <a:endParaRPr lang="ko-KR" altLang="en-US" sz="700" b="0" i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="" xmlns:a16="http://schemas.microsoft.com/office/drawing/2014/main" id="{902365C2-9335-49F9-A9A6-999EEC2587D2}"/>
                </a:ext>
              </a:extLst>
            </p:cNvPr>
            <p:cNvSpPr/>
            <p:nvPr userDrawn="1"/>
          </p:nvSpPr>
          <p:spPr>
            <a:xfrm>
              <a:off x="4364121" y="5488979"/>
              <a:ext cx="2520000" cy="316871"/>
            </a:xfrm>
            <a:custGeom>
              <a:avLst/>
              <a:gdLst>
                <a:gd name="connsiteX0" fmla="*/ 0 w 2520000"/>
                <a:gd name="connsiteY0" fmla="*/ 0 h 316871"/>
                <a:gd name="connsiteX1" fmla="*/ 2520000 w 2520000"/>
                <a:gd name="connsiteY1" fmla="*/ 0 h 316871"/>
                <a:gd name="connsiteX2" fmla="*/ 2520000 w 2520000"/>
                <a:gd name="connsiteY2" fmla="*/ 191166 h 316871"/>
                <a:gd name="connsiteX3" fmla="*/ 2448170 w 2520000"/>
                <a:gd name="connsiteY3" fmla="*/ 306993 h 316871"/>
                <a:gd name="connsiteX4" fmla="*/ 2402397 w 2520000"/>
                <a:gd name="connsiteY4" fmla="*/ 316871 h 316871"/>
                <a:gd name="connsiteX5" fmla="*/ 117604 w 2520000"/>
                <a:gd name="connsiteY5" fmla="*/ 316871 h 316871"/>
                <a:gd name="connsiteX6" fmla="*/ 71830 w 2520000"/>
                <a:gd name="connsiteY6" fmla="*/ 306993 h 316871"/>
                <a:gd name="connsiteX7" fmla="*/ 0 w 2520000"/>
                <a:gd name="connsiteY7" fmla="*/ 191166 h 316871"/>
                <a:gd name="connsiteX8" fmla="*/ 0 w 2520000"/>
                <a:gd name="connsiteY8" fmla="*/ 0 h 31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0000" h="316871">
                  <a:moveTo>
                    <a:pt x="0" y="0"/>
                  </a:moveTo>
                  <a:lnTo>
                    <a:pt x="2520000" y="0"/>
                  </a:lnTo>
                  <a:lnTo>
                    <a:pt x="2520000" y="191166"/>
                  </a:lnTo>
                  <a:cubicBezTo>
                    <a:pt x="2520000" y="243236"/>
                    <a:pt x="2490382" y="287911"/>
                    <a:pt x="2448170" y="306993"/>
                  </a:cubicBezTo>
                  <a:lnTo>
                    <a:pt x="2402397" y="316871"/>
                  </a:lnTo>
                  <a:lnTo>
                    <a:pt x="117604" y="316871"/>
                  </a:lnTo>
                  <a:lnTo>
                    <a:pt x="71830" y="306993"/>
                  </a:lnTo>
                  <a:cubicBezTo>
                    <a:pt x="29619" y="287911"/>
                    <a:pt x="0" y="243236"/>
                    <a:pt x="0" y="1911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lvl="0" algn="ctr" defTabSz="914400" rtl="0" eaLnBrk="1" latinLnBrk="1" hangingPunct="1">
                <a:lnSpc>
                  <a:spcPct val="125000"/>
                </a:lnSpc>
              </a:pPr>
              <a:r>
                <a:rPr lang="en-US" altLang="ko-KR" sz="800" b="0" i="0" kern="1200" spc="-60" baseline="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FOOTER</a:t>
              </a:r>
              <a:endParaRPr lang="ko-KR" altLang="en-US" sz="800" b="0" i="0" kern="1200" spc="-6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="" xmlns:a16="http://schemas.microsoft.com/office/drawing/2014/main" id="{021C3427-B0B1-4CE6-9704-DC66CFADB7D0}"/>
                </a:ext>
              </a:extLst>
            </p:cNvPr>
            <p:cNvSpPr/>
            <p:nvPr userDrawn="1"/>
          </p:nvSpPr>
          <p:spPr>
            <a:xfrm>
              <a:off x="4364121" y="886932"/>
              <a:ext cx="2520000" cy="4602046"/>
            </a:xfrm>
            <a:custGeom>
              <a:avLst/>
              <a:gdLst>
                <a:gd name="connsiteX0" fmla="*/ 0 w 2520000"/>
                <a:gd name="connsiteY0" fmla="*/ 0 h 4602046"/>
                <a:gd name="connsiteX1" fmla="*/ 2520000 w 2520000"/>
                <a:gd name="connsiteY1" fmla="*/ 0 h 4602046"/>
                <a:gd name="connsiteX2" fmla="*/ 2520000 w 2520000"/>
                <a:gd name="connsiteY2" fmla="*/ 4602046 h 4602046"/>
                <a:gd name="connsiteX3" fmla="*/ 0 w 2520000"/>
                <a:gd name="connsiteY3" fmla="*/ 4602046 h 4602046"/>
                <a:gd name="connsiteX4" fmla="*/ 0 w 2520000"/>
                <a:gd name="connsiteY4" fmla="*/ 0 h 460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000" h="4602046">
                  <a:moveTo>
                    <a:pt x="0" y="0"/>
                  </a:moveTo>
                  <a:lnTo>
                    <a:pt x="2520000" y="0"/>
                  </a:lnTo>
                  <a:lnTo>
                    <a:pt x="2520000" y="4602046"/>
                  </a:lnTo>
                  <a:lnTo>
                    <a:pt x="0" y="4602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lnSpc>
                  <a:spcPct val="125000"/>
                </a:lnSpc>
              </a:pPr>
              <a:endParaRPr lang="ko-KR" altLang="en-US" sz="700" b="0" i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3" name="직사각형 102">
              <a:extLst>
                <a:ext uri="{FF2B5EF4-FFF2-40B4-BE49-F238E27FC236}">
                  <a16:creationId xmlns="" xmlns:a16="http://schemas.microsoft.com/office/drawing/2014/main" id="{EA7ABF07-F8CE-4F7B-B1F9-8ACC581227BD}"/>
                </a:ext>
              </a:extLst>
            </p:cNvPr>
            <p:cNvSpPr/>
            <p:nvPr userDrawn="1"/>
          </p:nvSpPr>
          <p:spPr>
            <a:xfrm>
              <a:off x="4363817" y="886931"/>
              <a:ext cx="2520000" cy="3168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lvl="0" algn="ctr" defTabSz="914400" rtl="0" eaLnBrk="1" latinLnBrk="1" hangingPunct="1">
                <a:lnSpc>
                  <a:spcPct val="125000"/>
                </a:lnSpc>
              </a:pPr>
              <a:r>
                <a:rPr lang="en-US" altLang="ko-KR" sz="800" b="0" i="0" kern="1200" spc="-60" baseline="0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GNB/TOP</a:t>
              </a:r>
              <a:endParaRPr lang="ko-KR" altLang="en-US" sz="800" b="0" i="0" kern="1200" spc="-6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104" name="Picture 2">
              <a:extLst>
                <a:ext uri="{FF2B5EF4-FFF2-40B4-BE49-F238E27FC236}">
                  <a16:creationId xmlns="" xmlns:a16="http://schemas.microsoft.com/office/drawing/2014/main" id="{CFE6B8A2-3EE1-4B83-889C-533F32C5B2C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C6C8C7"/>
                </a:clrFrom>
                <a:clrTo>
                  <a:srgbClr val="C6C8C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23" t="22211" r="12639" b="53037"/>
            <a:stretch/>
          </p:blipFill>
          <p:spPr bwMode="auto">
            <a:xfrm>
              <a:off x="6434288" y="720564"/>
              <a:ext cx="405804" cy="9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D971A95E-170D-4F4F-AB86-51BA10C027C8}"/>
                </a:ext>
              </a:extLst>
            </p:cNvPr>
            <p:cNvSpPr txBox="1"/>
            <p:nvPr userDrawn="1"/>
          </p:nvSpPr>
          <p:spPr>
            <a:xfrm>
              <a:off x="4484361" y="716261"/>
              <a:ext cx="279977" cy="1077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l"/>
              <a:r>
                <a:rPr lang="en-US" altLang="ko-KR" sz="700" b="0" i="0" spc="-6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12 : 30</a:t>
              </a:r>
              <a:endParaRPr lang="ko-KR" altLang="en-US" sz="700" b="0" i="0" spc="-6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2" name="자유형: 도형 31">
            <a:extLst>
              <a:ext uri="{FF2B5EF4-FFF2-40B4-BE49-F238E27FC236}">
                <a16:creationId xmlns="" xmlns:a16="http://schemas.microsoft.com/office/drawing/2014/main" id="{AA56AC21-8119-4E0A-9AD4-D12E10125222}"/>
              </a:ext>
            </a:extLst>
          </p:cNvPr>
          <p:cNvSpPr/>
          <p:nvPr userDrawn="1"/>
        </p:nvSpPr>
        <p:spPr>
          <a:xfrm>
            <a:off x="985702" y="643889"/>
            <a:ext cx="1219336" cy="90058"/>
          </a:xfrm>
          <a:custGeom>
            <a:avLst/>
            <a:gdLst>
              <a:gd name="connsiteX0" fmla="*/ 0 w 1329304"/>
              <a:gd name="connsiteY0" fmla="*/ 0 h 80010"/>
              <a:gd name="connsiteX1" fmla="*/ 1329304 w 1329304"/>
              <a:gd name="connsiteY1" fmla="*/ 0 h 80010"/>
              <a:gd name="connsiteX2" fmla="*/ 1329304 w 1329304"/>
              <a:gd name="connsiteY2" fmla="*/ 25067 h 80010"/>
              <a:gd name="connsiteX3" fmla="*/ 1274361 w 1329304"/>
              <a:gd name="connsiteY3" fmla="*/ 80010 h 80010"/>
              <a:gd name="connsiteX4" fmla="*/ 54943 w 1329304"/>
              <a:gd name="connsiteY4" fmla="*/ 80010 h 80010"/>
              <a:gd name="connsiteX5" fmla="*/ 0 w 1329304"/>
              <a:gd name="connsiteY5" fmla="*/ 25067 h 80010"/>
              <a:gd name="connsiteX6" fmla="*/ 0 w 1329304"/>
              <a:gd name="connsiteY6" fmla="*/ 0 h 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304" h="80010">
                <a:moveTo>
                  <a:pt x="0" y="0"/>
                </a:moveTo>
                <a:lnTo>
                  <a:pt x="1329304" y="0"/>
                </a:lnTo>
                <a:lnTo>
                  <a:pt x="1329304" y="25067"/>
                </a:lnTo>
                <a:cubicBezTo>
                  <a:pt x="1329304" y="55411"/>
                  <a:pt x="1304705" y="80010"/>
                  <a:pt x="1274361" y="80010"/>
                </a:cubicBezTo>
                <a:lnTo>
                  <a:pt x="54943" y="80010"/>
                </a:lnTo>
                <a:cubicBezTo>
                  <a:pt x="24599" y="80010"/>
                  <a:pt x="0" y="55411"/>
                  <a:pt x="0" y="25067"/>
                </a:cubicBez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 b="0" i="0" dirty="0" err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자유형: 도형 32">
            <a:extLst>
              <a:ext uri="{FF2B5EF4-FFF2-40B4-BE49-F238E27FC236}">
                <a16:creationId xmlns="" xmlns:a16="http://schemas.microsoft.com/office/drawing/2014/main" id="{49F49D47-D310-48DC-A91A-EB0B75DBE90F}"/>
              </a:ext>
            </a:extLst>
          </p:cNvPr>
          <p:cNvSpPr/>
          <p:nvPr userDrawn="1"/>
        </p:nvSpPr>
        <p:spPr>
          <a:xfrm>
            <a:off x="3900352" y="643889"/>
            <a:ext cx="1219336" cy="90058"/>
          </a:xfrm>
          <a:custGeom>
            <a:avLst/>
            <a:gdLst>
              <a:gd name="connsiteX0" fmla="*/ 0 w 1329304"/>
              <a:gd name="connsiteY0" fmla="*/ 0 h 80010"/>
              <a:gd name="connsiteX1" fmla="*/ 1329304 w 1329304"/>
              <a:gd name="connsiteY1" fmla="*/ 0 h 80010"/>
              <a:gd name="connsiteX2" fmla="*/ 1329304 w 1329304"/>
              <a:gd name="connsiteY2" fmla="*/ 25067 h 80010"/>
              <a:gd name="connsiteX3" fmla="*/ 1274361 w 1329304"/>
              <a:gd name="connsiteY3" fmla="*/ 80010 h 80010"/>
              <a:gd name="connsiteX4" fmla="*/ 54943 w 1329304"/>
              <a:gd name="connsiteY4" fmla="*/ 80010 h 80010"/>
              <a:gd name="connsiteX5" fmla="*/ 0 w 1329304"/>
              <a:gd name="connsiteY5" fmla="*/ 25067 h 80010"/>
              <a:gd name="connsiteX6" fmla="*/ 0 w 1329304"/>
              <a:gd name="connsiteY6" fmla="*/ 0 h 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304" h="80010">
                <a:moveTo>
                  <a:pt x="0" y="0"/>
                </a:moveTo>
                <a:lnTo>
                  <a:pt x="1329304" y="0"/>
                </a:lnTo>
                <a:lnTo>
                  <a:pt x="1329304" y="25067"/>
                </a:lnTo>
                <a:cubicBezTo>
                  <a:pt x="1329304" y="55411"/>
                  <a:pt x="1304705" y="80010"/>
                  <a:pt x="1274361" y="80010"/>
                </a:cubicBezTo>
                <a:lnTo>
                  <a:pt x="54943" y="80010"/>
                </a:lnTo>
                <a:cubicBezTo>
                  <a:pt x="24599" y="80010"/>
                  <a:pt x="0" y="55411"/>
                  <a:pt x="0" y="25067"/>
                </a:cubicBez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 b="0" i="0" dirty="0" err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자유형: 도형 33">
            <a:extLst>
              <a:ext uri="{FF2B5EF4-FFF2-40B4-BE49-F238E27FC236}">
                <a16:creationId xmlns="" xmlns:a16="http://schemas.microsoft.com/office/drawing/2014/main" id="{D1B74E26-0ABA-4740-A088-4410B0E98D05}"/>
              </a:ext>
            </a:extLst>
          </p:cNvPr>
          <p:cNvSpPr/>
          <p:nvPr userDrawn="1"/>
        </p:nvSpPr>
        <p:spPr>
          <a:xfrm>
            <a:off x="6815567" y="643889"/>
            <a:ext cx="1219336" cy="90058"/>
          </a:xfrm>
          <a:custGeom>
            <a:avLst/>
            <a:gdLst>
              <a:gd name="connsiteX0" fmla="*/ 0 w 1329304"/>
              <a:gd name="connsiteY0" fmla="*/ 0 h 80010"/>
              <a:gd name="connsiteX1" fmla="*/ 1329304 w 1329304"/>
              <a:gd name="connsiteY1" fmla="*/ 0 h 80010"/>
              <a:gd name="connsiteX2" fmla="*/ 1329304 w 1329304"/>
              <a:gd name="connsiteY2" fmla="*/ 25067 h 80010"/>
              <a:gd name="connsiteX3" fmla="*/ 1274361 w 1329304"/>
              <a:gd name="connsiteY3" fmla="*/ 80010 h 80010"/>
              <a:gd name="connsiteX4" fmla="*/ 54943 w 1329304"/>
              <a:gd name="connsiteY4" fmla="*/ 80010 h 80010"/>
              <a:gd name="connsiteX5" fmla="*/ 0 w 1329304"/>
              <a:gd name="connsiteY5" fmla="*/ 25067 h 80010"/>
              <a:gd name="connsiteX6" fmla="*/ 0 w 1329304"/>
              <a:gd name="connsiteY6" fmla="*/ 0 h 8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304" h="80010">
                <a:moveTo>
                  <a:pt x="0" y="0"/>
                </a:moveTo>
                <a:lnTo>
                  <a:pt x="1329304" y="0"/>
                </a:lnTo>
                <a:lnTo>
                  <a:pt x="1329304" y="25067"/>
                </a:lnTo>
                <a:cubicBezTo>
                  <a:pt x="1329304" y="55411"/>
                  <a:pt x="1304705" y="80010"/>
                  <a:pt x="1274361" y="80010"/>
                </a:cubicBezTo>
                <a:lnTo>
                  <a:pt x="54943" y="80010"/>
                </a:lnTo>
                <a:cubicBezTo>
                  <a:pt x="24599" y="80010"/>
                  <a:pt x="0" y="55411"/>
                  <a:pt x="0" y="25067"/>
                </a:cubicBez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ko-KR" altLang="en-US" b="0" i="0" dirty="0" err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36" name="표 35">
            <a:extLst>
              <a:ext uri="{FF2B5EF4-FFF2-40B4-BE49-F238E27FC236}">
                <a16:creationId xmlns="" xmlns:a16="http://schemas.microsoft.com/office/drawing/2014/main" id="{76EC99D9-A6BF-E138-5BA5-40FED6A78B3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5133544"/>
              </p:ext>
            </p:extLst>
          </p:nvPr>
        </p:nvGraphicFramePr>
        <p:xfrm>
          <a:off x="0" y="0"/>
          <a:ext cx="9371301" cy="2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00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61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88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="" xmlns:a16="http://schemas.microsoft.com/office/drawing/2014/main" val="2753145844"/>
                    </a:ext>
                  </a:extLst>
                </a:gridCol>
                <a:gridCol w="2331422">
                  <a:extLst>
                    <a:ext uri="{9D8B030D-6E8A-4147-A177-3AD203B41FA5}">
                      <a16:colId xmlns="" xmlns:a16="http://schemas.microsoft.com/office/drawing/2014/main" val="2476304833"/>
                    </a:ext>
                  </a:extLst>
                </a:gridCol>
                <a:gridCol w="626198">
                  <a:extLst>
                    <a:ext uri="{9D8B030D-6E8A-4147-A177-3AD203B41FA5}">
                      <a16:colId xmlns="" xmlns:a16="http://schemas.microsoft.com/office/drawing/2014/main" val="422312856"/>
                    </a:ext>
                  </a:extLst>
                </a:gridCol>
                <a:gridCol w="1289231">
                  <a:extLst>
                    <a:ext uri="{9D8B030D-6E8A-4147-A177-3AD203B41FA5}">
                      <a16:colId xmlns="" xmlns:a16="http://schemas.microsoft.com/office/drawing/2014/main" val="3657905057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 </a:t>
                      </a:r>
                      <a:r>
                        <a:rPr lang="en-US" altLang="ko-KR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  <a:endParaRPr lang="ko-KR" altLang="en-US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50" b="0" i="0" spc="-60" baseline="0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화면명</a:t>
                      </a:r>
                      <a:endParaRPr lang="ko-KR" altLang="en-US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요구사항 </a:t>
                      </a:r>
                      <a:r>
                        <a:rPr lang="en-US" altLang="ko-KR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ID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750" b="0" i="0" spc="-6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작성자</a:t>
                      </a:r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750" b="0" i="0" spc="-60" baseline="0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내용 개체 틀 3">
            <a:extLst>
              <a:ext uri="{FF2B5EF4-FFF2-40B4-BE49-F238E27FC236}">
                <a16:creationId xmlns="" xmlns:a16="http://schemas.microsoft.com/office/drawing/2014/main" id="{B6E24A70-8C2F-F533-732D-5BBCCC516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6771" y="0"/>
            <a:ext cx="1427929" cy="215900"/>
          </a:xfrm>
          <a:prstGeom prst="rect">
            <a:avLst/>
          </a:prstGeom>
        </p:spPr>
        <p:txBody>
          <a:bodyPr lIns="36000" tIns="36000" rIns="36000" bIns="3600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lang="ko-KR" altLang="en-US" sz="750" b="0" i="0" kern="1200" spc="-6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</a:lstStyle>
          <a:p>
            <a:pPr lvl="0"/>
            <a:r>
              <a:rPr lang="ko-KR" altLang="en-US" dirty="0"/>
              <a:t>화면</a:t>
            </a:r>
            <a:r>
              <a:rPr lang="en-US" altLang="ko-KR" dirty="0"/>
              <a:t>ID</a:t>
            </a:r>
            <a:endParaRPr lang="ko-KR" altLang="en-US" dirty="0"/>
          </a:p>
        </p:txBody>
      </p:sp>
      <p:sp>
        <p:nvSpPr>
          <p:cNvPr id="38" name="내용 개체 틀 5">
            <a:extLst>
              <a:ext uri="{FF2B5EF4-FFF2-40B4-BE49-F238E27FC236}">
                <a16:creationId xmlns="" xmlns:a16="http://schemas.microsoft.com/office/drawing/2014/main" id="{6CC7691F-EE90-8A19-D8DB-9390D69DBFB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679700" y="0"/>
            <a:ext cx="1752600" cy="21590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marL="0" indent="0">
              <a:buNone/>
              <a:defRPr lang="ko-KR" altLang="en-US" sz="750" b="0" spc="-60" baseline="0" dirty="0" smtClean="0"/>
            </a:lvl1pPr>
            <a:lvl2pPr>
              <a:defRPr lang="ko-KR" altLang="en-US" dirty="0" smtClean="0"/>
            </a:lvl2pPr>
            <a:lvl3pPr>
              <a:defRPr lang="ko-KR" altLang="en-US" dirty="0" smtClean="0"/>
            </a:lvl3pPr>
            <a:lvl4pPr>
              <a:defRPr lang="ko-KR" altLang="en-US" dirty="0" smtClean="0"/>
            </a:lvl4pPr>
            <a:lvl5pPr>
              <a:defRPr lang="ko-KR" altLang="en-US" dirty="0"/>
            </a:lvl5pPr>
          </a:lstStyle>
          <a:p>
            <a:pPr marL="228600" lvl="0" indent="-228600"/>
            <a:r>
              <a:rPr lang="ko-KR" altLang="en-US" dirty="0" err="1"/>
              <a:t>화면명</a:t>
            </a:r>
            <a:endParaRPr lang="ko-KR" altLang="en-US" dirty="0"/>
          </a:p>
        </p:txBody>
      </p:sp>
      <p:sp>
        <p:nvSpPr>
          <p:cNvPr id="39" name="내용 개체 틀 8">
            <a:extLst>
              <a:ext uri="{FF2B5EF4-FFF2-40B4-BE49-F238E27FC236}">
                <a16:creationId xmlns="" xmlns:a16="http://schemas.microsoft.com/office/drawing/2014/main" id="{80DDA66E-DEAE-2A41-1974-88CC4CDD352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118100" y="0"/>
            <a:ext cx="2343150" cy="21590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marL="0" indent="0">
              <a:buNone/>
              <a:defRPr lang="ko-KR" altLang="en-US" sz="750" b="0" spc="-60" baseline="0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marL="228600" lvl="0" indent="-228600"/>
            <a:r>
              <a:rPr lang="ko-KR" altLang="en-US" dirty="0"/>
              <a:t>요구사항</a:t>
            </a:r>
            <a:r>
              <a:rPr lang="en-US" altLang="ko-KR" dirty="0"/>
              <a:t>ID</a:t>
            </a:r>
            <a:endParaRPr lang="ko-KR" altLang="en-US" dirty="0"/>
          </a:p>
        </p:txBody>
      </p:sp>
      <p:sp>
        <p:nvSpPr>
          <p:cNvPr id="40" name="내용 개체 틀 8">
            <a:extLst>
              <a:ext uri="{FF2B5EF4-FFF2-40B4-BE49-F238E27FC236}">
                <a16:creationId xmlns="" xmlns:a16="http://schemas.microsoft.com/office/drawing/2014/main" id="{3F767905-CB73-C9B0-3C67-3BB8CC20A9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83549" y="0"/>
            <a:ext cx="1287751" cy="21590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lvl1pPr marL="0" indent="0">
              <a:buNone/>
              <a:defRPr lang="ko-KR" altLang="en-US" sz="750" b="0" spc="-60" baseline="0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marL="228600" lvl="0" indent="-228600"/>
            <a:r>
              <a:rPr lang="ko-KR" altLang="en-US" dirty="0"/>
              <a:t>홍길동</a:t>
            </a:r>
          </a:p>
        </p:txBody>
      </p:sp>
    </p:spTree>
    <p:extLst>
      <p:ext uri="{BB962C8B-B14F-4D97-AF65-F5344CB8AC3E}">
        <p14:creationId xmlns:p14="http://schemas.microsoft.com/office/powerpoint/2010/main" val="37768623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0DA37AE-23ED-83F4-A934-1B25EC3B9A01}"/>
              </a:ext>
            </a:extLst>
          </p:cNvPr>
          <p:cNvSpPr txBox="1"/>
          <p:nvPr userDrawn="1"/>
        </p:nvSpPr>
        <p:spPr>
          <a:xfrm>
            <a:off x="191975" y="6666118"/>
            <a:ext cx="448841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ko-KR"/>
            </a:defPPr>
            <a:lvl1pPr algn="r">
              <a:lnSpc>
                <a:spcPct val="100000"/>
              </a:lnSpc>
              <a:spcBef>
                <a:spcPct val="0"/>
              </a:spcBef>
              <a:defRPr sz="70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algn="l"/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프로젝트명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4982CA-8FBB-7AAF-53AF-EB19C135F6CC}"/>
              </a:ext>
            </a:extLst>
          </p:cNvPr>
          <p:cNvSpPr txBox="1"/>
          <p:nvPr userDrawn="1"/>
        </p:nvSpPr>
        <p:spPr>
          <a:xfrm>
            <a:off x="9363130" y="6662775"/>
            <a:ext cx="239328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eaLnBrk="0" hangingPunct="0"/>
            <a:r>
              <a:rPr lang="en-US" altLang="ko-KR" sz="700" dirty="0" smtClean="0">
                <a:solidFill>
                  <a:srgbClr val="7F7F7F"/>
                </a:solidFill>
                <a:latin typeface="맑은 고딕" panose="020B0503020000020004" pitchFamily="50" charset="-127"/>
                <a:ea typeface="+mn-ea"/>
                <a:cs typeface="Segoe UI" panose="020B0502040204020203" pitchFamily="34" charset="0"/>
              </a:rPr>
              <a:t>Copyright ⓒ 2023 CONTROLA Co., Ltd. All rights reserved</a:t>
            </a:r>
            <a:endParaRPr lang="en-US" altLang="ko-KR" sz="700" dirty="0">
              <a:solidFill>
                <a:srgbClr val="7F7F7F"/>
              </a:solidFill>
              <a:latin typeface="맑은 고딕" panose="020B0503020000020004" pitchFamily="50" charset="-127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92" b="-1"/>
          <a:stretch/>
        </p:blipFill>
        <p:spPr>
          <a:xfrm>
            <a:off x="11879825" y="6648187"/>
            <a:ext cx="161925" cy="131187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="" xmlns:a16="http://schemas.microsoft.com/office/drawing/2014/main" id="{80DC5613-F67C-4B20-ADF4-593DE8A518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39895" y="6666118"/>
            <a:ext cx="112210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</a:pPr>
            <a:fld id="{BBA3DFF2-11C9-4D72-9141-8B4755974AED}" type="slidenum">
              <a:rPr lang="ko-KR" altLang="en-GB" sz="700" b="0" i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pPr lvl="0" algn="ctr">
                <a:lnSpc>
                  <a:spcPct val="100000"/>
                </a:lnSpc>
                <a:spcBef>
                  <a:spcPct val="0"/>
                </a:spcBef>
              </a:pPr>
              <a:t>‹#›</a:t>
            </a:fld>
            <a:endParaRPr lang="en-GB" altLang="ko-KR" sz="700" b="0" i="0" dirty="0"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060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5" r:id="rId3"/>
    <p:sldLayoutId id="2147483686" r:id="rId4"/>
    <p:sldLayoutId id="2147483727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65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729" r:id="rId3"/>
    <p:sldLayoutId id="2147483728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0">
          <p15:clr>
            <a:srgbClr val="F26B43"/>
          </p15:clr>
        </p15:guide>
        <p15:guide id="2" pos="279">
          <p15:clr>
            <a:srgbClr val="F26B43"/>
          </p15:clr>
        </p15:guide>
        <p15:guide id="3" pos="2046">
          <p15:clr>
            <a:srgbClr val="F26B43"/>
          </p15:clr>
        </p15:guide>
        <p15:guide id="4" pos="1800">
          <p15:clr>
            <a:srgbClr val="F26B43"/>
          </p15:clr>
        </p15:guide>
        <p15:guide id="5" pos="1730">
          <p15:clr>
            <a:srgbClr val="F26B43"/>
          </p15:clr>
        </p15:guide>
        <p15:guide id="6" pos="2116">
          <p15:clr>
            <a:srgbClr val="F26B43"/>
          </p15:clr>
        </p15:guide>
        <p15:guide id="7" pos="3563">
          <p15:clr>
            <a:srgbClr val="F26B43"/>
          </p15:clr>
        </p15:guide>
        <p15:guide id="8" pos="3633">
          <p15:clr>
            <a:srgbClr val="F26B43"/>
          </p15:clr>
        </p15:guide>
        <p15:guide id="9" pos="3881">
          <p15:clr>
            <a:srgbClr val="F26B43"/>
          </p15:clr>
        </p15:guide>
        <p15:guide id="10" pos="3950">
          <p15:clr>
            <a:srgbClr val="F26B43"/>
          </p15:clr>
        </p15:guide>
        <p15:guide id="11" pos="5399">
          <p15:clr>
            <a:srgbClr val="F26B43"/>
          </p15:clr>
        </p15:guide>
        <p15:guide id="12" pos="54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xmlns="" id="{C687708D-E2ED-46B6-A37F-7E256EF829AC}"/>
              </a:ext>
            </a:extLst>
          </p:cNvPr>
          <p:cNvSpPr txBox="1">
            <a:spLocks/>
          </p:cNvSpPr>
          <p:nvPr/>
        </p:nvSpPr>
        <p:spPr>
          <a:xfrm>
            <a:off x="482772" y="2368277"/>
            <a:ext cx="4982133" cy="11079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ko-KR" altLang="en-US" sz="30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삼성전자새마을금고 유지보수 </a:t>
            </a:r>
            <a:endParaRPr lang="en-US" altLang="ko-KR" sz="3000" b="1" spc="-1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  <a:defRPr/>
            </a:pPr>
            <a:r>
              <a:rPr lang="ko-KR" altLang="en-US" sz="30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확인요청사항</a:t>
            </a:r>
            <a:r>
              <a:rPr lang="en-US" altLang="ko-KR" sz="30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240318</a:t>
            </a:r>
            <a:endParaRPr lang="ko-KR" altLang="en-US" sz="3000" b="1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="" xmlns:a16="http://schemas.microsoft.com/office/drawing/2014/main" id="{0D869A5F-8A33-571C-5223-9F083C3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2583"/>
              </p:ext>
            </p:extLst>
          </p:nvPr>
        </p:nvGraphicFramePr>
        <p:xfrm>
          <a:off x="547688" y="3798810"/>
          <a:ext cx="2626450" cy="907660"/>
        </p:xfrm>
        <a:graphic>
          <a:graphicData uri="http://schemas.openxmlformats.org/drawingml/2006/table">
            <a:tbl>
              <a:tblPr/>
              <a:tblGrid>
                <a:gridCol w="993403">
                  <a:extLst>
                    <a:ext uri="{9D8B030D-6E8A-4147-A177-3AD203B41FA5}">
                      <a16:colId xmlns="" xmlns:a16="http://schemas.microsoft.com/office/drawing/2014/main" val="435056136"/>
                    </a:ext>
                  </a:extLst>
                </a:gridCol>
                <a:gridCol w="1633047">
                  <a:extLst>
                    <a:ext uri="{9D8B030D-6E8A-4147-A177-3AD203B41FA5}">
                      <a16:colId xmlns="" xmlns:a16="http://schemas.microsoft.com/office/drawing/2014/main" val="1466456575"/>
                    </a:ext>
                  </a:extLst>
                </a:gridCol>
              </a:tblGrid>
              <a:tr h="226915">
                <a:tc>
                  <a:txBody>
                    <a:bodyPr/>
                    <a:lstStyle/>
                    <a:p>
                      <a:pPr algn="l" fontAlgn="base"/>
                      <a:r>
                        <a:rPr lang="en-US" altLang="ko-KR" sz="900" b="1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Phase</a:t>
                      </a:r>
                      <a:endParaRPr lang="en-US" sz="900" b="1" i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000" marR="18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900" b="0" i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설계</a:t>
                      </a: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000" marR="18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1786430"/>
                  </a:ext>
                </a:extLst>
              </a:tr>
              <a:tr h="226915">
                <a:tc>
                  <a:txBody>
                    <a:bodyPr/>
                    <a:lstStyle/>
                    <a:p>
                      <a:pPr algn="l" fontAlgn="base"/>
                      <a:r>
                        <a:rPr lang="en-US" altLang="ko-KR" sz="900" b="1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Author</a:t>
                      </a:r>
                      <a:endParaRPr lang="ko-KR" altLang="en-US" sz="900" b="1" i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000" marR="18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900" b="0" i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권용준</a:t>
                      </a:r>
                      <a:endParaRPr lang="ko-KR" altLang="en-US" sz="900" b="0" i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000" marR="18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584329"/>
                  </a:ext>
                </a:extLst>
              </a:tr>
              <a:tr h="226915">
                <a:tc>
                  <a:txBody>
                    <a:bodyPr/>
                    <a:lstStyle/>
                    <a:p>
                      <a:pPr algn="l" fontAlgn="base"/>
                      <a:r>
                        <a:rPr lang="en-US" altLang="ko-KR" sz="900" b="1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Last Update </a:t>
                      </a:r>
                      <a:endParaRPr lang="ko-KR" altLang="en-US" sz="900" b="1" i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000" marR="18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altLang="ko-KR" sz="900" b="0" i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2024.03.25</a:t>
                      </a:r>
                      <a:endParaRPr lang="ko-KR" altLang="en-US" sz="900" b="0" i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000" marR="18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0001346"/>
                  </a:ext>
                </a:extLst>
              </a:tr>
              <a:tr h="226915">
                <a:tc>
                  <a:txBody>
                    <a:bodyPr/>
                    <a:lstStyle/>
                    <a:p>
                      <a:pPr algn="l" fontAlgn="base"/>
                      <a:r>
                        <a:rPr lang="en-US" altLang="ko-KR" sz="900" b="1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Version</a:t>
                      </a:r>
                      <a:endParaRPr lang="ko-KR" altLang="en-US" sz="900" b="1" i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000" marR="18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altLang="ko-KR" sz="900" b="0" i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v0.1</a:t>
                      </a:r>
                      <a:endParaRPr lang="ko-KR" altLang="en-US" sz="900" b="0" i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8000" marR="18000" marT="18000" marB="18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7781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9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/>
          <p:cNvSpPr txBox="1"/>
          <p:nvPr/>
        </p:nvSpPr>
        <p:spPr>
          <a:xfrm>
            <a:off x="3970305" y="125298"/>
            <a:ext cx="5438615" cy="116339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9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문의 내용</a:t>
            </a:r>
            <a:endParaRPr lang="en-US" altLang="ko-KR" sz="900" b="1" spc="-1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9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기본요율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)*(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삼성전자 할인율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적용된 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9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최종요율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확인 가능하도록 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구간별 </a:t>
            </a:r>
            <a:r>
              <a:rPr lang="ko-KR" altLang="en-US" sz="9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보증요율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관리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‘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표 수정 의견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삼성전자 외 업체들의 할인율은 사용할 경우가 매우 없기 때문에 삼성전자 기준의 </a:t>
            </a:r>
            <a:r>
              <a:rPr lang="ko-KR" altLang="en-US" sz="9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최종요율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표기 영역 추가 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문의 및 검토 요청</a:t>
            </a:r>
            <a:endParaRPr lang="en-US" altLang="ko-KR" sz="9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9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상세내용추가 </a:t>
            </a:r>
            <a:endParaRPr lang="en-US" altLang="ko-KR" sz="9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900" b="1" spc="-1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기본요율</a:t>
            </a:r>
            <a:r>
              <a:rPr lang="ko-KR" altLang="en-US" sz="900" b="1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* 삼성전자 </a:t>
            </a:r>
            <a:r>
              <a:rPr lang="ko-KR" altLang="en-US" sz="9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할인율 기준의  </a:t>
            </a:r>
            <a:r>
              <a:rPr lang="en-US" altLang="ko-KR" sz="9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DB ? (</a:t>
            </a:r>
            <a:r>
              <a:rPr lang="ko-KR" altLang="en-US" sz="9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</a:t>
            </a:r>
            <a:r>
              <a:rPr lang="en-US" altLang="ko-KR" sz="9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9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 실제  반영되는 </a:t>
            </a:r>
            <a:r>
              <a:rPr lang="en-US" altLang="ko-KR" sz="9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 </a:t>
            </a:r>
            <a:r>
              <a:rPr lang="ko-KR" altLang="en-US" sz="900" b="1" spc="-15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최종요율</a:t>
            </a:r>
            <a:r>
              <a:rPr lang="en-US" altLang="ko-KR" sz="9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  </a:t>
            </a:r>
            <a:r>
              <a:rPr lang="ko-KR" altLang="en-US" sz="9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표기 가능 한지 검토요청 </a:t>
            </a:r>
            <a:endParaRPr lang="ko-KR" altLang="en-US" sz="900" b="1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수정요청사항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203807" y="737949"/>
            <a:ext cx="54000" cy="180000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제목 2"/>
          <p:cNvSpPr txBox="1">
            <a:spLocks/>
          </p:cNvSpPr>
          <p:nvPr/>
        </p:nvSpPr>
        <p:spPr>
          <a:xfrm>
            <a:off x="337127" y="743310"/>
            <a:ext cx="3553858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l"/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관리자</a:t>
            </a:r>
            <a:r>
              <a:rPr lang="en-US" altLang="ko-KR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sz="11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비대면대출연장</a:t>
            </a: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상품 </a:t>
            </a: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금리관리 </a:t>
            </a:r>
            <a:r>
              <a:rPr lang="en-US" altLang="ko-KR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11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보증요율</a:t>
            </a: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관리</a:t>
            </a:r>
            <a:endParaRPr lang="ko-KR" altLang="en-US" sz="11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3704"/>
              </p:ext>
            </p:extLst>
          </p:nvPr>
        </p:nvGraphicFramePr>
        <p:xfrm>
          <a:off x="9529482" y="35134"/>
          <a:ext cx="2642308" cy="439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577"/>
                <a:gridCol w="660577"/>
                <a:gridCol w="660577"/>
                <a:gridCol w="660577"/>
              </a:tblGrid>
              <a:tr h="2199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기획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디자인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퍼블리싱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9998"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0" name="제목 2"/>
          <p:cNvSpPr txBox="1">
            <a:spLocks/>
          </p:cNvSpPr>
          <p:nvPr/>
        </p:nvSpPr>
        <p:spPr>
          <a:xfrm>
            <a:off x="337127" y="976624"/>
            <a:ext cx="391713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algn="l"/>
            <a:r>
              <a:rPr lang="en-US" altLang="ko-KR" sz="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https://intra.secbank.co.kr/bo/managementloan/loan_extend_rate</a:t>
            </a:r>
            <a:endParaRPr lang="ko-KR" altLang="en-US" sz="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309" y="1288693"/>
            <a:ext cx="1354166" cy="2215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b="1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ASIS</a:t>
            </a:r>
            <a:endParaRPr lang="ko-KR" altLang="en-US" sz="1200" b="1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/>
          <a:srcRect l="13574" t="42157"/>
          <a:stretch/>
        </p:blipFill>
        <p:spPr>
          <a:xfrm>
            <a:off x="160309" y="1510291"/>
            <a:ext cx="4714250" cy="510429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5072517" y="1288693"/>
            <a:ext cx="1354166" cy="2215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endParaRPr lang="ko-KR" altLang="en-US" sz="1200" b="1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556" y="1510290"/>
            <a:ext cx="4696802" cy="4913369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8429641" y="1510289"/>
            <a:ext cx="1336718" cy="4913369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endParaRPr lang="ko-KR" altLang="en-US" sz="105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41714" y="1723934"/>
            <a:ext cx="1643834" cy="664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900" b="1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</a:p>
          <a:p>
            <a:pPr algn="ctr">
              <a:lnSpc>
                <a:spcPct val="120000"/>
              </a:lnSpc>
            </a:pPr>
            <a:r>
              <a:rPr lang="ko-KR" altLang="en-US" sz="900" spc="-15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기본요율</a:t>
            </a:r>
            <a:r>
              <a:rPr lang="ko-KR" altLang="en-US" sz="9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* 삼성전자 </a:t>
            </a:r>
            <a:r>
              <a:rPr lang="ko-KR" altLang="en-US" sz="9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할인율</a:t>
            </a:r>
            <a:endParaRPr lang="en-US" altLang="ko-KR" sz="900" spc="-1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9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반투명 영역은 엑셀업로드가 아닌 </a:t>
            </a:r>
            <a:r>
              <a:rPr lang="en-US" altLang="ko-KR" sz="9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DB</a:t>
            </a:r>
            <a:r>
              <a:rPr lang="ko-KR" altLang="en-US" sz="9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상 </a:t>
            </a:r>
            <a:r>
              <a:rPr lang="ko-KR" altLang="en-US" sz="900" spc="-15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최종요율</a:t>
            </a:r>
            <a:r>
              <a:rPr lang="ko-KR" altLang="en-US" sz="9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자동 표기 </a:t>
            </a:r>
            <a:endParaRPr lang="en-US" altLang="ko-KR" sz="900" spc="-1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2517" y="1288693"/>
            <a:ext cx="1354166" cy="2215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b="1" spc="-15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Tobe</a:t>
            </a:r>
            <a:endParaRPr lang="ko-KR" altLang="en-US" sz="1200" b="1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7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9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">
          <a:solidFill>
            <a:schemeClr val="bg1">
              <a:lumMod val="65000"/>
            </a:schemeClr>
          </a:solidFill>
        </a:ln>
      </a:spPr>
      <a:bodyPr wrap="square" lIns="36000" tIns="36000" rIns="36000" bIns="36000" rtlCol="0" anchor="ctr"/>
      <a:lstStyle>
        <a:defPPr algn="ctr">
          <a:defRPr sz="750" spc="-6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800" spc="-6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화면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나눔고딕 사용자지정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">
          <a:solidFill>
            <a:schemeClr val="bg1">
              <a:lumMod val="65000"/>
            </a:schemeClr>
          </a:solidFill>
        </a:ln>
      </a:spPr>
      <a:bodyPr lIns="54000" tIns="54000" rIns="54000" bIns="54000" rtlCol="0" anchor="ctr"/>
      <a:lstStyle>
        <a:defPPr algn="l">
          <a:defRPr sz="750" spc="-6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>
        <a:spAutoFit/>
      </a:bodyPr>
      <a:lstStyle>
        <a:defPPr>
          <a:lnSpc>
            <a:spcPct val="120000"/>
          </a:lnSpc>
          <a:defRPr sz="4000" spc="-150" dirty="0"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6.xml"/></Relationships>
</file>

<file path=customXml/_rels/item2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7.xml"/></Relationships>
</file>

<file path=customXml/_rels/item2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8.xml"/></Relationships>
</file>

<file path=customXml/_rels/item2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9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0.xml"/></Relationships>
</file>

<file path=customXml/_rels/item2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1.xml"/></Relationships>
</file>

<file path=customXml/_rels/item2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2.xml"/></Relationships>
</file>

<file path=customXml/_rels/item2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3.xml"/></Relationships>
</file>

<file path=customXml/_rels/item2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4.xml"/></Relationships>
</file>

<file path=customXml/_rels/item2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5.xml"/></Relationships>
</file>

<file path=customXml/_rels/item2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6.xml"/></Relationships>
</file>

<file path=customXml/_rels/item2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7.xml"/></Relationships>
</file>

<file path=customXml/_rels/item2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8.xml"/></Relationships>
</file>

<file path=customXml/_rels/item2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9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0.xml"/></Relationships>
</file>

<file path=customXml/_rels/item2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1.xml"/></Relationships>
</file>

<file path=customXml/_rels/item2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2.xml"/></Relationships>
</file>

<file path=customXml/_rels/item2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3.xml"/></Relationships>
</file>

<file path=customXml/_rels/item2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4.xml"/></Relationships>
</file>

<file path=customXml/_rels/item2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5.xml"/></Relationships>
</file>

<file path=customXml/_rels/item2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6.xml"/></Relationships>
</file>

<file path=customXml/_rels/item2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7.xml"/></Relationships>
</file>

<file path=customXml/_rels/item2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8.xml"/></Relationships>
</file>

<file path=customXml/_rels/item2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9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0.xml"/></Relationships>
</file>

<file path=customXml/_rels/item2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1.xml"/></Relationships>
</file>

<file path=customXml/_rels/item2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2.xml"/></Relationships>
</file>

<file path=customXml/_rels/item2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3.xml"/></Relationships>
</file>

<file path=customXml/_rels/item2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4.xml"/></Relationships>
</file>

<file path=customXml/_rels/item2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5.xml"/></Relationships>
</file>

<file path=customXml/_rels/item2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6.xml"/></Relationships>
</file>

<file path=customXml/_rels/item2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7.xml"/></Relationships>
</file>

<file path=customXml/_rels/item2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8.xml"/></Relationships>
</file>

<file path=customXml/_rels/item2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9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0.xml"/></Relationships>
</file>

<file path=customXml/_rels/item2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1.xml"/></Relationships>
</file>

<file path=customXml/_rels/item2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2.xml"/></Relationships>
</file>

<file path=customXml/_rels/item2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3.xml"/></Relationships>
</file>

<file path=customXml/_rels/item2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4.xml"/></Relationships>
</file>

<file path=customXml/_rels/item2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5.xml"/></Relationships>
</file>

<file path=customXml/_rels/item2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6.xml"/></Relationships>
</file>

<file path=customXml/_rels/item2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7.xml"/></Relationships>
</file>

<file path=customXml/_rels/item2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8.xml"/></Relationships>
</file>

<file path=customXml/_rels/item2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9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2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0.xml"/></Relationships>
</file>

<file path=customXml/_rels/item2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1.xml"/></Relationships>
</file>

<file path=customXml/_rels/item2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2.xml"/></Relationships>
</file>

<file path=customXml/_rels/item2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3.xml"/></Relationships>
</file>

<file path=customXml/_rels/item2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4.xml"/></Relationships>
</file>

<file path=customXml/_rels/item2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5.xml"/></Relationships>
</file>

<file path=customXml/_rels/item2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6.xml"/></Relationships>
</file>

<file path=customXml/_rels/item2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7.xml"/></Relationships>
</file>

<file path=customXml/_rels/item2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8.xml"/></Relationships>
</file>

<file path=customXml/_rels/item2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0.xml"/></Relationships>
</file>

<file path=customXml/_rels/item3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1.xml"/></Relationships>
</file>

<file path=customXml/_rels/item3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2.xml"/></Relationships>
</file>

<file path=customXml/_rels/item3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3.xml"/></Relationships>
</file>

<file path=customXml/_rels/item3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4.xml"/></Relationships>
</file>

<file path=customXml/_rels/item3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5.xml"/></Relationships>
</file>

<file path=customXml/_rels/item3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6.xml"/></Relationships>
</file>

<file path=customXml/_rels/item3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7.xml"/></Relationships>
</file>

<file path=customXml/_rels/item3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8.xml"/></Relationships>
</file>

<file path=customXml/_rels/item3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9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0.xml"/></Relationships>
</file>

<file path=customXml/_rels/item3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1.xml"/></Relationships>
</file>

<file path=customXml/_rels/item3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2.xml"/></Relationships>
</file>

<file path=customXml/_rels/item3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3.xml"/></Relationships>
</file>

<file path=customXml/_rels/item3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4.xml"/></Relationships>
</file>

<file path=customXml/_rels/item3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5.xml"/></Relationships>
</file>

<file path=customXml/_rels/item3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6.xml"/></Relationships>
</file>

<file path=customXml/_rels/item3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7.xml"/></Relationships>
</file>

<file path=customXml/_rels/item3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8.xml"/></Relationships>
</file>

<file path=customXml/_rels/item3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9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0.xml"/></Relationships>
</file>

<file path=customXml/_rels/item3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1.xml"/></Relationships>
</file>

<file path=customXml/_rels/item3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2.xml"/></Relationships>
</file>

<file path=customXml/_rels/item3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3.xml"/></Relationships>
</file>

<file path=customXml/_rels/item3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4.xml"/></Relationships>
</file>

<file path=customXml/_rels/item3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5.xml"/></Relationships>
</file>

<file path=customXml/_rels/item3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6.xml"/></Relationships>
</file>

<file path=customXml/_rels/item3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7.xml"/></Relationships>
</file>

<file path=customXml/_rels/item3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8.xml"/></Relationships>
</file>

<file path=customXml/_rels/item3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9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0.xml"/></Relationships>
</file>

<file path=customXml/_rels/item3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1.xml"/></Relationships>
</file>

<file path=customXml/_rels/item3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2.xml"/></Relationships>
</file>

<file path=customXml/_rels/item3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3.xml"/></Relationships>
</file>

<file path=customXml/_rels/item3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4.xml"/></Relationships>
</file>

<file path=customXml/_rels/item3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5.xml"/></Relationships>
</file>

<file path=customXml/_rels/item3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6.xml"/></Relationships>
</file>

<file path=customXml/_rels/item3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7.xml"/></Relationships>
</file>

<file path=customXml/_rels/item3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8.xml"/></Relationships>
</file>

<file path=customXml/_rels/item3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9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0.xml"/></Relationships>
</file>

<file path=customXml/_rels/item3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1.xml"/></Relationships>
</file>

<file path=customXml/_rels/item3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2.xml"/></Relationships>
</file>

<file path=customXml/_rels/item3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3.xml"/></Relationships>
</file>

<file path=customXml/_rels/item3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4.xml"/></Relationships>
</file>

<file path=customXml/_rels/item3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5.xml"/></Relationships>
</file>

<file path=customXml/_rels/item3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6.xml"/></Relationships>
</file>

<file path=customXml/_rels/item3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7.xml"/></Relationships>
</file>

<file path=customXml/_rels/item3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8.xml"/></Relationships>
</file>

<file path=customXml/_rels/item3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9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0.xml"/></Relationships>
</file>

<file path=customXml/_rels/item3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1.xml"/></Relationships>
</file>

<file path=customXml/_rels/item3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2.xml"/></Relationships>
</file>

<file path=customXml/_rels/item3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3.xml"/></Relationships>
</file>

<file path=customXml/_rels/item3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4.xml"/></Relationships>
</file>

<file path=customXml/_rels/item3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5.xml"/></Relationships>
</file>

<file path=customXml/_rels/item3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6.xml"/></Relationships>
</file>

<file path=customXml/_rels/item3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7.xml"/></Relationships>
</file>

<file path=customXml/_rels/item3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8.xml"/></Relationships>
</file>

<file path=customXml/_rels/item3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9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0.xml"/></Relationships>
</file>

<file path=customXml/_rels/item3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1.xml"/></Relationships>
</file>

<file path=customXml/_rels/item3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2.xml"/></Relationships>
</file>

<file path=customXml/_rels/item3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3.xml"/></Relationships>
</file>

<file path=customXml/_rels/item3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4.xml"/></Relationships>
</file>

<file path=customXml/_rels/item3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5.xml"/></Relationships>
</file>

<file path=customXml/_rels/item3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6.xml"/></Relationships>
</file>

<file path=customXml/_rels/item3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7.xml"/></Relationships>
</file>

<file path=customXml/_rels/item3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8.xml"/></Relationships>
</file>

<file path=customXml/_rels/item3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9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0.xml"/></Relationships>
</file>

<file path=customXml/_rels/item3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1.xml"/></Relationships>
</file>

<file path=customXml/_rels/item3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2.xml"/></Relationships>
</file>

<file path=customXml/_rels/item3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3.xml"/></Relationships>
</file>

<file path=customXml/_rels/item3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4.xml"/></Relationships>
</file>

<file path=customXml/_rels/item3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5.xml"/></Relationships>
</file>

<file path=customXml/_rels/item3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6.xml"/></Relationships>
</file>

<file path=customXml/_rels/item3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7.xml"/></Relationships>
</file>

<file path=customXml/_rels/item3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8.xml"/></Relationships>
</file>

<file path=customXml/_rels/item3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9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0.xml"/></Relationships>
</file>

<file path=customXml/_rels/item3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1.xml"/></Relationships>
</file>

<file path=customXml/_rels/item3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2.xml"/></Relationships>
</file>

<file path=customXml/_rels/item3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3.xml"/></Relationships>
</file>

<file path=customXml/_rels/item3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4.xml"/></Relationships>
</file>

<file path=customXml/_rels/item3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5.xml"/></Relationships>
</file>

<file path=customXml/_rels/item3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6.xml"/></Relationships>
</file>

<file path=customXml/_rels/item3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7.xml"/></Relationships>
</file>

<file path=customXml/_rels/item3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8.xml"/></Relationships>
</file>

<file path=customXml/_rels/item3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9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3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0.xml"/></Relationships>
</file>

<file path=customXml/_rels/item3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1.xml"/></Relationships>
</file>

<file path=customXml/_rels/item3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2.xml"/></Relationships>
</file>

<file path=customXml/_rels/item3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3.xml"/></Relationships>
</file>

<file path=customXml/_rels/item3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4.xml"/></Relationships>
</file>

<file path=customXml/_rels/item3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5.xml"/></Relationships>
</file>

<file path=customXml/_rels/item3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6.xml"/></Relationships>
</file>

<file path=customXml/_rels/item3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7.xml"/></Relationships>
</file>

<file path=customXml/_rels/item3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8.xml"/></Relationships>
</file>

<file path=customXml/_rels/item3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0.xml"/></Relationships>
</file>

<file path=customXml/_rels/item4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1.xml"/></Relationships>
</file>

<file path=customXml/_rels/item4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2.xml"/></Relationships>
</file>

<file path=customXml/_rels/item4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3.xml"/></Relationships>
</file>

<file path=customXml/_rels/item4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4.xml"/></Relationships>
</file>

<file path=customXml/_rels/item4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5.xml"/></Relationships>
</file>

<file path=customXml/_rels/item4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6.xml"/></Relationships>
</file>

<file path=customXml/_rels/item4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7.xml"/></Relationships>
</file>

<file path=customXml/_rels/item4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8.xml"/></Relationships>
</file>

<file path=customXml/_rels/item4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9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0.xml"/></Relationships>
</file>

<file path=customXml/_rels/item4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1.xml"/></Relationships>
</file>

<file path=customXml/_rels/item4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2.xml"/></Relationships>
</file>

<file path=customXml/_rels/item4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3.xml"/></Relationships>
</file>

<file path=customXml/_rels/item4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4.xml"/></Relationships>
</file>

<file path=customXml/_rels/item4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5.xml"/></Relationships>
</file>

<file path=customXml/_rels/item4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6.xml"/></Relationships>
</file>

<file path=customXml/_rels/item4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7.xml"/></Relationships>
</file>

<file path=customXml/_rels/item4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8.xml"/></Relationships>
</file>

<file path=customXml/_rels/item4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9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0.xml"/></Relationships>
</file>

<file path=customXml/_rels/item4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1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0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00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01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02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03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04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0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06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07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08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0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1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10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11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12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1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14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15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1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17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18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1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2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20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21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22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23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24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25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2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27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28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2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3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30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31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32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33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3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3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36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37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38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3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40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41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42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4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4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4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4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47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48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4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50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51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52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53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54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5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56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57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58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59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60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61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62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63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6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65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6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67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68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6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7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70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71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72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7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7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75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7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77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78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79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8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80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81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82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8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84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85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8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87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88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8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9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90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91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92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93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94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95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1DC592F5C5914A40A6DAF82436DAC094" ma:contentTypeVersion="6" ma:contentTypeDescription="새 문서를 만듭니다." ma:contentTypeScope="" ma:versionID="6542d765c32e695fd38c75f9057fb594">
  <xsd:schema xmlns:xsd="http://www.w3.org/2001/XMLSchema" xmlns:xs="http://www.w3.org/2001/XMLSchema" xmlns:p="http://schemas.microsoft.com/office/2006/metadata/properties" xmlns:ns2="682b56a4-76e6-47c6-9f7a-90184461c0a7" targetNamespace="http://schemas.microsoft.com/office/2006/metadata/properties" ma:root="true" ma:fieldsID="8f71b733aebade0bcdc8b81549bbece3" ns2:_="">
    <xsd:import namespace="682b56a4-76e6-47c6-9f7a-90184461c0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b56a4-76e6-47c6-9f7a-90184461c0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9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197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98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199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0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00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01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02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0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04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0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06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07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08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09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1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10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11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12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1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1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1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16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17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18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1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2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20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21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22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2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2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25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26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27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28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29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3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30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31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32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3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3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3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3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37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38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3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40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41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42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43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4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45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46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47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48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4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5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50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51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52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53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54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5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5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57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58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59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6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60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61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62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6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6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6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6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67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68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69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7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70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71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72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7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74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7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7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77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78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79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8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80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81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82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8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8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8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8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87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88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89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90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91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92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93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9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295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9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97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98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29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0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00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01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02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0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0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0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06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07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08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0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1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10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11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12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13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1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1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16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17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18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19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2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21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22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2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2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25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2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27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28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29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30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31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32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3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3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35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3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37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38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39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4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40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41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42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43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4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45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4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47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48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49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50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51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52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5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5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55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56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57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58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5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60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61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62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63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64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6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6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67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68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6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7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70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71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72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7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7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7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76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77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78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7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8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80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81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82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8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84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8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8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87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88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89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9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90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91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92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9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9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9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96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397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98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39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40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400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401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402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40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404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40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40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407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408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40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41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410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411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412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41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41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41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41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417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418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41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42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420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421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43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4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4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4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47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48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4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50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51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52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5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54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55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5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57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58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59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60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61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62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63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64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6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66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67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68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69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7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70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71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72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73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74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75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76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77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78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7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8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80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81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82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83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84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85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86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87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88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8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90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91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92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93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94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95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96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97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98.xml><?xml version="1.0" encoding="utf-8"?>
<Control xmlns="http://schemas.microsoft.com/VisualStudio/2011/storyboarding/control">
  <Id Name="91f9215f-48a3-4bce-9856-a1c79d18b395" RevisionId="54383394-c8b8-40b0-9c4b-42c6089a8ac7" Stencil="172d6d98-e5c9-42e9-a209-79f7a94bbd38" StencilRevisionId="00000000-0000-0000-0000-000000000000" StencilVersion="0.0"/>
</Control>
</file>

<file path=customXml/item99.xml><?xml version="1.0" encoding="utf-8"?>
<Control xmlns="http://schemas.microsoft.com/VisualStudio/2011/storyboarding/control">
  <Id Name="System.Storyboarding.WindowsAppIcons.Heart" Revision="1" Stencil="System.Storyboarding.WindowsAppIcons" StencilVersion="0.1"/>
</Control>
</file>

<file path=customXml/itemProps1.xml><?xml version="1.0" encoding="utf-8"?>
<ds:datastoreItem xmlns:ds="http://schemas.openxmlformats.org/officeDocument/2006/customXml" ds:itemID="{126388BE-B186-431A-8AEC-09D5122D7BC6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E6B23868-3868-4E15-A73B-5EA0B2E33340}">
  <ds:schemaRefs>
    <ds:schemaRef ds:uri="http://schemas.microsoft.com/VisualStudio/2011/storyboarding/control"/>
  </ds:schemaRefs>
</ds:datastoreItem>
</file>

<file path=customXml/itemProps100.xml><?xml version="1.0" encoding="utf-8"?>
<ds:datastoreItem xmlns:ds="http://schemas.openxmlformats.org/officeDocument/2006/customXml" ds:itemID="{98BFE72A-4233-4487-98F6-0905E4CE659A}">
  <ds:schemaRefs>
    <ds:schemaRef ds:uri="http://schemas.microsoft.com/VisualStudio/2011/storyboarding/control"/>
  </ds:schemaRefs>
</ds:datastoreItem>
</file>

<file path=customXml/itemProps101.xml><?xml version="1.0" encoding="utf-8"?>
<ds:datastoreItem xmlns:ds="http://schemas.openxmlformats.org/officeDocument/2006/customXml" ds:itemID="{0F1D7545-6509-4E59-AFF3-218D4D51C334}">
  <ds:schemaRefs>
    <ds:schemaRef ds:uri="http://schemas.microsoft.com/VisualStudio/2011/storyboarding/control"/>
  </ds:schemaRefs>
</ds:datastoreItem>
</file>

<file path=customXml/itemProps102.xml><?xml version="1.0" encoding="utf-8"?>
<ds:datastoreItem xmlns:ds="http://schemas.openxmlformats.org/officeDocument/2006/customXml" ds:itemID="{B040D575-94E3-4983-833E-2DF904CD3E7C}">
  <ds:schemaRefs>
    <ds:schemaRef ds:uri="http://schemas.microsoft.com/VisualStudio/2011/storyboarding/control"/>
  </ds:schemaRefs>
</ds:datastoreItem>
</file>

<file path=customXml/itemProps103.xml><?xml version="1.0" encoding="utf-8"?>
<ds:datastoreItem xmlns:ds="http://schemas.openxmlformats.org/officeDocument/2006/customXml" ds:itemID="{4E31B303-2B9E-4E54-876D-B8B128C0230A}">
  <ds:schemaRefs>
    <ds:schemaRef ds:uri="http://schemas.microsoft.com/VisualStudio/2011/storyboarding/control"/>
  </ds:schemaRefs>
</ds:datastoreItem>
</file>

<file path=customXml/itemProps104.xml><?xml version="1.0" encoding="utf-8"?>
<ds:datastoreItem xmlns:ds="http://schemas.openxmlformats.org/officeDocument/2006/customXml" ds:itemID="{89387D8F-C8AA-4DBE-BC76-A2B49423EE3D}">
  <ds:schemaRefs>
    <ds:schemaRef ds:uri="http://schemas.microsoft.com/VisualStudio/2011/storyboarding/control"/>
  </ds:schemaRefs>
</ds:datastoreItem>
</file>

<file path=customXml/itemProps105.xml><?xml version="1.0" encoding="utf-8"?>
<ds:datastoreItem xmlns:ds="http://schemas.openxmlformats.org/officeDocument/2006/customXml" ds:itemID="{91FE4CA5-20AA-46DB-B583-67F88A999CA3}">
  <ds:schemaRefs>
    <ds:schemaRef ds:uri="http://schemas.microsoft.com/VisualStudio/2011/storyboarding/control"/>
  </ds:schemaRefs>
</ds:datastoreItem>
</file>

<file path=customXml/itemProps106.xml><?xml version="1.0" encoding="utf-8"?>
<ds:datastoreItem xmlns:ds="http://schemas.openxmlformats.org/officeDocument/2006/customXml" ds:itemID="{7E17D4D6-4D5F-4380-BF19-E40B7991D38A}">
  <ds:schemaRefs>
    <ds:schemaRef ds:uri="http://schemas.microsoft.com/VisualStudio/2011/storyboarding/control"/>
  </ds:schemaRefs>
</ds:datastoreItem>
</file>

<file path=customXml/itemProps107.xml><?xml version="1.0" encoding="utf-8"?>
<ds:datastoreItem xmlns:ds="http://schemas.openxmlformats.org/officeDocument/2006/customXml" ds:itemID="{BF7DDEA1-D230-4F38-88C2-3087F9B28CFB}">
  <ds:schemaRefs>
    <ds:schemaRef ds:uri="http://schemas.microsoft.com/VisualStudio/2011/storyboarding/control"/>
  </ds:schemaRefs>
</ds:datastoreItem>
</file>

<file path=customXml/itemProps108.xml><?xml version="1.0" encoding="utf-8"?>
<ds:datastoreItem xmlns:ds="http://schemas.openxmlformats.org/officeDocument/2006/customXml" ds:itemID="{735E3634-4C26-44C7-9EB9-21377302908A}">
  <ds:schemaRefs>
    <ds:schemaRef ds:uri="http://schemas.microsoft.com/VisualStudio/2011/storyboarding/control"/>
  </ds:schemaRefs>
</ds:datastoreItem>
</file>

<file path=customXml/itemProps109.xml><?xml version="1.0" encoding="utf-8"?>
<ds:datastoreItem xmlns:ds="http://schemas.openxmlformats.org/officeDocument/2006/customXml" ds:itemID="{D230EB22-2A1B-46B4-890F-9DDD626D1B1D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FCE87D36-4E1D-4A2E-8789-0F01C7CE22D2}">
  <ds:schemaRefs>
    <ds:schemaRef ds:uri="http://schemas.microsoft.com/VisualStudio/2011/storyboarding/control"/>
  </ds:schemaRefs>
</ds:datastoreItem>
</file>

<file path=customXml/itemProps110.xml><?xml version="1.0" encoding="utf-8"?>
<ds:datastoreItem xmlns:ds="http://schemas.openxmlformats.org/officeDocument/2006/customXml" ds:itemID="{E7EA3413-9BF9-4B93-9F40-1159495370B7}">
  <ds:schemaRefs>
    <ds:schemaRef ds:uri="http://schemas.microsoft.com/VisualStudio/2011/storyboarding/control"/>
  </ds:schemaRefs>
</ds:datastoreItem>
</file>

<file path=customXml/itemProps111.xml><?xml version="1.0" encoding="utf-8"?>
<ds:datastoreItem xmlns:ds="http://schemas.openxmlformats.org/officeDocument/2006/customXml" ds:itemID="{1B7E643F-1AE7-4E43-A835-61DC1B761522}">
  <ds:schemaRefs>
    <ds:schemaRef ds:uri="http://schemas.microsoft.com/VisualStudio/2011/storyboarding/control"/>
  </ds:schemaRefs>
</ds:datastoreItem>
</file>

<file path=customXml/itemProps112.xml><?xml version="1.0" encoding="utf-8"?>
<ds:datastoreItem xmlns:ds="http://schemas.openxmlformats.org/officeDocument/2006/customXml" ds:itemID="{62E3B318-6455-49DF-9AD5-1F9516FE06EF}">
  <ds:schemaRefs>
    <ds:schemaRef ds:uri="http://schemas.microsoft.com/VisualStudio/2011/storyboarding/control"/>
  </ds:schemaRefs>
</ds:datastoreItem>
</file>

<file path=customXml/itemProps113.xml><?xml version="1.0" encoding="utf-8"?>
<ds:datastoreItem xmlns:ds="http://schemas.openxmlformats.org/officeDocument/2006/customXml" ds:itemID="{F2B2EB57-4CD0-4CD6-BAA3-2A0163323FEC}">
  <ds:schemaRefs>
    <ds:schemaRef ds:uri="http://schemas.microsoft.com/VisualStudio/2011/storyboarding/control"/>
  </ds:schemaRefs>
</ds:datastoreItem>
</file>

<file path=customXml/itemProps114.xml><?xml version="1.0" encoding="utf-8"?>
<ds:datastoreItem xmlns:ds="http://schemas.openxmlformats.org/officeDocument/2006/customXml" ds:itemID="{F3E1F841-E7DB-4D75-B059-337AD3A1BE9E}">
  <ds:schemaRefs>
    <ds:schemaRef ds:uri="http://schemas.microsoft.com/VisualStudio/2011/storyboarding/control"/>
  </ds:schemaRefs>
</ds:datastoreItem>
</file>

<file path=customXml/itemProps115.xml><?xml version="1.0" encoding="utf-8"?>
<ds:datastoreItem xmlns:ds="http://schemas.openxmlformats.org/officeDocument/2006/customXml" ds:itemID="{32469B3B-FBE8-4EC7-969B-F0FBAA2BEA72}">
  <ds:schemaRefs>
    <ds:schemaRef ds:uri="http://schemas.microsoft.com/VisualStudio/2011/storyboarding/control"/>
  </ds:schemaRefs>
</ds:datastoreItem>
</file>

<file path=customXml/itemProps116.xml><?xml version="1.0" encoding="utf-8"?>
<ds:datastoreItem xmlns:ds="http://schemas.openxmlformats.org/officeDocument/2006/customXml" ds:itemID="{602F6114-6AAA-4FC1-B20B-73584520EE26}">
  <ds:schemaRefs>
    <ds:schemaRef ds:uri="http://schemas.microsoft.com/VisualStudio/2011/storyboarding/control"/>
  </ds:schemaRefs>
</ds:datastoreItem>
</file>

<file path=customXml/itemProps117.xml><?xml version="1.0" encoding="utf-8"?>
<ds:datastoreItem xmlns:ds="http://schemas.openxmlformats.org/officeDocument/2006/customXml" ds:itemID="{0FD4DF10-3108-4266-98AC-47060C34851F}">
  <ds:schemaRefs>
    <ds:schemaRef ds:uri="http://schemas.microsoft.com/VisualStudio/2011/storyboarding/control"/>
  </ds:schemaRefs>
</ds:datastoreItem>
</file>

<file path=customXml/itemProps118.xml><?xml version="1.0" encoding="utf-8"?>
<ds:datastoreItem xmlns:ds="http://schemas.openxmlformats.org/officeDocument/2006/customXml" ds:itemID="{61E9307F-E117-4D0D-A5BD-976F9EC2F923}">
  <ds:schemaRefs>
    <ds:schemaRef ds:uri="http://schemas.microsoft.com/VisualStudio/2011/storyboarding/control"/>
  </ds:schemaRefs>
</ds:datastoreItem>
</file>

<file path=customXml/itemProps119.xml><?xml version="1.0" encoding="utf-8"?>
<ds:datastoreItem xmlns:ds="http://schemas.openxmlformats.org/officeDocument/2006/customXml" ds:itemID="{9D037066-1CF8-4C4A-A225-682BC1D1090A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B460B6CC-6994-4CEB-8984-4E1661EDBB92}">
  <ds:schemaRefs>
    <ds:schemaRef ds:uri="http://schemas.microsoft.com/VisualStudio/2011/storyboarding/control"/>
  </ds:schemaRefs>
</ds:datastoreItem>
</file>

<file path=customXml/itemProps120.xml><?xml version="1.0" encoding="utf-8"?>
<ds:datastoreItem xmlns:ds="http://schemas.openxmlformats.org/officeDocument/2006/customXml" ds:itemID="{38D3C843-6669-4E41-B275-05026A067DF9}">
  <ds:schemaRefs>
    <ds:schemaRef ds:uri="http://schemas.microsoft.com/VisualStudio/2011/storyboarding/control"/>
  </ds:schemaRefs>
</ds:datastoreItem>
</file>

<file path=customXml/itemProps121.xml><?xml version="1.0" encoding="utf-8"?>
<ds:datastoreItem xmlns:ds="http://schemas.openxmlformats.org/officeDocument/2006/customXml" ds:itemID="{07E8CB22-755C-4E78-8E43-E3F80E449F26}">
  <ds:schemaRefs>
    <ds:schemaRef ds:uri="http://schemas.microsoft.com/VisualStudio/2011/storyboarding/control"/>
  </ds:schemaRefs>
</ds:datastoreItem>
</file>

<file path=customXml/itemProps122.xml><?xml version="1.0" encoding="utf-8"?>
<ds:datastoreItem xmlns:ds="http://schemas.openxmlformats.org/officeDocument/2006/customXml" ds:itemID="{4DA1AFA8-36CB-4219-9F40-AF9C951515CA}">
  <ds:schemaRefs>
    <ds:schemaRef ds:uri="http://schemas.microsoft.com/VisualStudio/2011/storyboarding/control"/>
  </ds:schemaRefs>
</ds:datastoreItem>
</file>

<file path=customXml/itemProps123.xml><?xml version="1.0" encoding="utf-8"?>
<ds:datastoreItem xmlns:ds="http://schemas.openxmlformats.org/officeDocument/2006/customXml" ds:itemID="{AED0F1E7-0618-4778-A2C8-D1ABA0467ECE}">
  <ds:schemaRefs>
    <ds:schemaRef ds:uri="http://schemas.microsoft.com/VisualStudio/2011/storyboarding/control"/>
  </ds:schemaRefs>
</ds:datastoreItem>
</file>

<file path=customXml/itemProps124.xml><?xml version="1.0" encoding="utf-8"?>
<ds:datastoreItem xmlns:ds="http://schemas.openxmlformats.org/officeDocument/2006/customXml" ds:itemID="{1CD6E3AB-EA73-465C-98BB-F0249D8AF0D3}">
  <ds:schemaRefs>
    <ds:schemaRef ds:uri="http://schemas.microsoft.com/VisualStudio/2011/storyboarding/control"/>
  </ds:schemaRefs>
</ds:datastoreItem>
</file>

<file path=customXml/itemProps125.xml><?xml version="1.0" encoding="utf-8"?>
<ds:datastoreItem xmlns:ds="http://schemas.openxmlformats.org/officeDocument/2006/customXml" ds:itemID="{561B3726-0D4A-45A3-B792-471CEA413005}">
  <ds:schemaRefs>
    <ds:schemaRef ds:uri="http://schemas.microsoft.com/VisualStudio/2011/storyboarding/control"/>
  </ds:schemaRefs>
</ds:datastoreItem>
</file>

<file path=customXml/itemProps126.xml><?xml version="1.0" encoding="utf-8"?>
<ds:datastoreItem xmlns:ds="http://schemas.openxmlformats.org/officeDocument/2006/customXml" ds:itemID="{3F3EEFB0-DFC2-43E3-887C-6DADE0836A8F}">
  <ds:schemaRefs>
    <ds:schemaRef ds:uri="http://schemas.microsoft.com/VisualStudio/2011/storyboarding/control"/>
  </ds:schemaRefs>
</ds:datastoreItem>
</file>

<file path=customXml/itemProps127.xml><?xml version="1.0" encoding="utf-8"?>
<ds:datastoreItem xmlns:ds="http://schemas.openxmlformats.org/officeDocument/2006/customXml" ds:itemID="{210AF0B0-5AF2-4929-8D6E-D99231DFCE25}">
  <ds:schemaRefs>
    <ds:schemaRef ds:uri="http://schemas.microsoft.com/VisualStudio/2011/storyboarding/control"/>
  </ds:schemaRefs>
</ds:datastoreItem>
</file>

<file path=customXml/itemProps128.xml><?xml version="1.0" encoding="utf-8"?>
<ds:datastoreItem xmlns:ds="http://schemas.openxmlformats.org/officeDocument/2006/customXml" ds:itemID="{08C189B9-3888-45AE-96C4-B3514595DD4C}">
  <ds:schemaRefs>
    <ds:schemaRef ds:uri="http://schemas.microsoft.com/VisualStudio/2011/storyboarding/control"/>
  </ds:schemaRefs>
</ds:datastoreItem>
</file>

<file path=customXml/itemProps129.xml><?xml version="1.0" encoding="utf-8"?>
<ds:datastoreItem xmlns:ds="http://schemas.openxmlformats.org/officeDocument/2006/customXml" ds:itemID="{B822AECD-0B2C-473B-AD6D-C889ECEDB662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4DBC24EF-5949-480B-9A2C-8D0B90BD55FB}">
  <ds:schemaRefs>
    <ds:schemaRef ds:uri="http://schemas.microsoft.com/VisualStudio/2011/storyboarding/control"/>
  </ds:schemaRefs>
</ds:datastoreItem>
</file>

<file path=customXml/itemProps130.xml><?xml version="1.0" encoding="utf-8"?>
<ds:datastoreItem xmlns:ds="http://schemas.openxmlformats.org/officeDocument/2006/customXml" ds:itemID="{6433B4ED-22E6-4A5D-896E-BCAE82A0A3A5}">
  <ds:schemaRefs>
    <ds:schemaRef ds:uri="http://schemas.microsoft.com/VisualStudio/2011/storyboarding/control"/>
  </ds:schemaRefs>
</ds:datastoreItem>
</file>

<file path=customXml/itemProps131.xml><?xml version="1.0" encoding="utf-8"?>
<ds:datastoreItem xmlns:ds="http://schemas.openxmlformats.org/officeDocument/2006/customXml" ds:itemID="{E9D3CE1F-E163-4DC3-87CA-583BA0DC97AA}">
  <ds:schemaRefs>
    <ds:schemaRef ds:uri="http://schemas.microsoft.com/VisualStudio/2011/storyboarding/control"/>
  </ds:schemaRefs>
</ds:datastoreItem>
</file>

<file path=customXml/itemProps132.xml><?xml version="1.0" encoding="utf-8"?>
<ds:datastoreItem xmlns:ds="http://schemas.openxmlformats.org/officeDocument/2006/customXml" ds:itemID="{19A47B02-AC19-46AA-BA15-67274A7999D7}">
  <ds:schemaRefs>
    <ds:schemaRef ds:uri="http://schemas.microsoft.com/VisualStudio/2011/storyboarding/control"/>
  </ds:schemaRefs>
</ds:datastoreItem>
</file>

<file path=customXml/itemProps133.xml><?xml version="1.0" encoding="utf-8"?>
<ds:datastoreItem xmlns:ds="http://schemas.openxmlformats.org/officeDocument/2006/customXml" ds:itemID="{B0BBF298-4B5C-4C91-A83A-601AB0EFF27A}">
  <ds:schemaRefs>
    <ds:schemaRef ds:uri="http://schemas.microsoft.com/VisualStudio/2011/storyboarding/control"/>
  </ds:schemaRefs>
</ds:datastoreItem>
</file>

<file path=customXml/itemProps134.xml><?xml version="1.0" encoding="utf-8"?>
<ds:datastoreItem xmlns:ds="http://schemas.openxmlformats.org/officeDocument/2006/customXml" ds:itemID="{95E9766F-1C78-4871-95C1-D38AAD2A1825}">
  <ds:schemaRefs>
    <ds:schemaRef ds:uri="http://schemas.microsoft.com/VisualStudio/2011/storyboarding/control"/>
  </ds:schemaRefs>
</ds:datastoreItem>
</file>

<file path=customXml/itemProps135.xml><?xml version="1.0" encoding="utf-8"?>
<ds:datastoreItem xmlns:ds="http://schemas.openxmlformats.org/officeDocument/2006/customXml" ds:itemID="{4AA0B22E-95AE-45CD-AF3A-B2263C1142C4}">
  <ds:schemaRefs>
    <ds:schemaRef ds:uri="http://schemas.microsoft.com/VisualStudio/2011/storyboarding/control"/>
  </ds:schemaRefs>
</ds:datastoreItem>
</file>

<file path=customXml/itemProps136.xml><?xml version="1.0" encoding="utf-8"?>
<ds:datastoreItem xmlns:ds="http://schemas.openxmlformats.org/officeDocument/2006/customXml" ds:itemID="{D0E31476-53A3-4FFB-A456-E1052104A254}">
  <ds:schemaRefs>
    <ds:schemaRef ds:uri="http://schemas.microsoft.com/VisualStudio/2011/storyboarding/control"/>
  </ds:schemaRefs>
</ds:datastoreItem>
</file>

<file path=customXml/itemProps137.xml><?xml version="1.0" encoding="utf-8"?>
<ds:datastoreItem xmlns:ds="http://schemas.openxmlformats.org/officeDocument/2006/customXml" ds:itemID="{280929BB-AB03-4FA1-B46C-E2570042DF2C}">
  <ds:schemaRefs>
    <ds:schemaRef ds:uri="http://schemas.microsoft.com/VisualStudio/2011/storyboarding/control"/>
  </ds:schemaRefs>
</ds:datastoreItem>
</file>

<file path=customXml/itemProps138.xml><?xml version="1.0" encoding="utf-8"?>
<ds:datastoreItem xmlns:ds="http://schemas.openxmlformats.org/officeDocument/2006/customXml" ds:itemID="{31F43F4A-1089-459C-8EF2-E6216BEF372D}">
  <ds:schemaRefs>
    <ds:schemaRef ds:uri="http://schemas.microsoft.com/VisualStudio/2011/storyboarding/control"/>
  </ds:schemaRefs>
</ds:datastoreItem>
</file>

<file path=customXml/itemProps139.xml><?xml version="1.0" encoding="utf-8"?>
<ds:datastoreItem xmlns:ds="http://schemas.openxmlformats.org/officeDocument/2006/customXml" ds:itemID="{397BACA1-4DCF-40BC-8C5D-562A6421C312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92DE593A-1F28-4CF4-95BA-DA1D61316149}">
  <ds:schemaRefs>
    <ds:schemaRef ds:uri="http://schemas.microsoft.com/VisualStudio/2011/storyboarding/control"/>
  </ds:schemaRefs>
</ds:datastoreItem>
</file>

<file path=customXml/itemProps140.xml><?xml version="1.0" encoding="utf-8"?>
<ds:datastoreItem xmlns:ds="http://schemas.openxmlformats.org/officeDocument/2006/customXml" ds:itemID="{D10B3C99-092A-4DB6-9EB9-12C1430A4E15}">
  <ds:schemaRefs>
    <ds:schemaRef ds:uri="http://schemas.microsoft.com/VisualStudio/2011/storyboarding/control"/>
  </ds:schemaRefs>
</ds:datastoreItem>
</file>

<file path=customXml/itemProps141.xml><?xml version="1.0" encoding="utf-8"?>
<ds:datastoreItem xmlns:ds="http://schemas.openxmlformats.org/officeDocument/2006/customXml" ds:itemID="{6F24E506-89C6-46E6-A524-B8D5C9002196}">
  <ds:schemaRefs>
    <ds:schemaRef ds:uri="http://schemas.microsoft.com/VisualStudio/2011/storyboarding/control"/>
  </ds:schemaRefs>
</ds:datastoreItem>
</file>

<file path=customXml/itemProps142.xml><?xml version="1.0" encoding="utf-8"?>
<ds:datastoreItem xmlns:ds="http://schemas.openxmlformats.org/officeDocument/2006/customXml" ds:itemID="{74DD2702-A069-4B71-A64E-7043ACDCA20D}">
  <ds:schemaRefs>
    <ds:schemaRef ds:uri="http://schemas.microsoft.com/VisualStudio/2011/storyboarding/control"/>
  </ds:schemaRefs>
</ds:datastoreItem>
</file>

<file path=customXml/itemProps143.xml><?xml version="1.0" encoding="utf-8"?>
<ds:datastoreItem xmlns:ds="http://schemas.openxmlformats.org/officeDocument/2006/customXml" ds:itemID="{2E0A7519-CDE8-4B59-9556-DF8BFA17B1B4}">
  <ds:schemaRefs>
    <ds:schemaRef ds:uri="http://schemas.microsoft.com/VisualStudio/2011/storyboarding/control"/>
  </ds:schemaRefs>
</ds:datastoreItem>
</file>

<file path=customXml/itemProps144.xml><?xml version="1.0" encoding="utf-8"?>
<ds:datastoreItem xmlns:ds="http://schemas.openxmlformats.org/officeDocument/2006/customXml" ds:itemID="{6FDE7DED-FA37-43FC-AA47-8C6276C0100F}">
  <ds:schemaRefs>
    <ds:schemaRef ds:uri="http://schemas.microsoft.com/VisualStudio/2011/storyboarding/control"/>
  </ds:schemaRefs>
</ds:datastoreItem>
</file>

<file path=customXml/itemProps145.xml><?xml version="1.0" encoding="utf-8"?>
<ds:datastoreItem xmlns:ds="http://schemas.openxmlformats.org/officeDocument/2006/customXml" ds:itemID="{D1BC7A2C-55F9-45D6-B8AE-93E6DD540CFC}">
  <ds:schemaRefs>
    <ds:schemaRef ds:uri="http://schemas.microsoft.com/VisualStudio/2011/storyboarding/control"/>
  </ds:schemaRefs>
</ds:datastoreItem>
</file>

<file path=customXml/itemProps146.xml><?xml version="1.0" encoding="utf-8"?>
<ds:datastoreItem xmlns:ds="http://schemas.openxmlformats.org/officeDocument/2006/customXml" ds:itemID="{E2869B3A-BCF7-4B43-86D2-F1D25AF66AC2}">
  <ds:schemaRefs>
    <ds:schemaRef ds:uri="http://schemas.microsoft.com/VisualStudio/2011/storyboarding/control"/>
  </ds:schemaRefs>
</ds:datastoreItem>
</file>

<file path=customXml/itemProps147.xml><?xml version="1.0" encoding="utf-8"?>
<ds:datastoreItem xmlns:ds="http://schemas.openxmlformats.org/officeDocument/2006/customXml" ds:itemID="{6B27E13F-F8BF-40A3-A848-ABE8B7EC66BC}">
  <ds:schemaRefs>
    <ds:schemaRef ds:uri="http://schemas.microsoft.com/VisualStudio/2011/storyboarding/control"/>
  </ds:schemaRefs>
</ds:datastoreItem>
</file>

<file path=customXml/itemProps148.xml><?xml version="1.0" encoding="utf-8"?>
<ds:datastoreItem xmlns:ds="http://schemas.openxmlformats.org/officeDocument/2006/customXml" ds:itemID="{AFC77418-9FDC-4F21-95E9-EE1F3D997EAA}">
  <ds:schemaRefs>
    <ds:schemaRef ds:uri="http://schemas.microsoft.com/VisualStudio/2011/storyboarding/control"/>
  </ds:schemaRefs>
</ds:datastoreItem>
</file>

<file path=customXml/itemProps149.xml><?xml version="1.0" encoding="utf-8"?>
<ds:datastoreItem xmlns:ds="http://schemas.openxmlformats.org/officeDocument/2006/customXml" ds:itemID="{4BC4774A-47B7-457E-8259-1B2B2E52944B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AA479779-FC74-4B11-BC69-CCE3E44AF670}">
  <ds:schemaRefs>
    <ds:schemaRef ds:uri="http://schemas.microsoft.com/VisualStudio/2011/storyboarding/control"/>
  </ds:schemaRefs>
</ds:datastoreItem>
</file>

<file path=customXml/itemProps150.xml><?xml version="1.0" encoding="utf-8"?>
<ds:datastoreItem xmlns:ds="http://schemas.openxmlformats.org/officeDocument/2006/customXml" ds:itemID="{6E0580FD-1DAD-4B82-90F7-63E9A1D046AA}">
  <ds:schemaRefs>
    <ds:schemaRef ds:uri="http://schemas.microsoft.com/VisualStudio/2011/storyboarding/control"/>
  </ds:schemaRefs>
</ds:datastoreItem>
</file>

<file path=customXml/itemProps151.xml><?xml version="1.0" encoding="utf-8"?>
<ds:datastoreItem xmlns:ds="http://schemas.openxmlformats.org/officeDocument/2006/customXml" ds:itemID="{2C892FBA-879E-4E6A-9160-452D0053A262}">
  <ds:schemaRefs>
    <ds:schemaRef ds:uri="http://schemas.microsoft.com/VisualStudio/2011/storyboarding/control"/>
  </ds:schemaRefs>
</ds:datastoreItem>
</file>

<file path=customXml/itemProps152.xml><?xml version="1.0" encoding="utf-8"?>
<ds:datastoreItem xmlns:ds="http://schemas.openxmlformats.org/officeDocument/2006/customXml" ds:itemID="{9899217A-02BA-4099-BC66-3DE2BF521EC2}">
  <ds:schemaRefs>
    <ds:schemaRef ds:uri="http://schemas.microsoft.com/VisualStudio/2011/storyboarding/control"/>
  </ds:schemaRefs>
</ds:datastoreItem>
</file>

<file path=customXml/itemProps153.xml><?xml version="1.0" encoding="utf-8"?>
<ds:datastoreItem xmlns:ds="http://schemas.openxmlformats.org/officeDocument/2006/customXml" ds:itemID="{B71FED20-665A-4DA8-8A2D-C1D780FE679D}">
  <ds:schemaRefs>
    <ds:schemaRef ds:uri="http://schemas.microsoft.com/VisualStudio/2011/storyboarding/control"/>
  </ds:schemaRefs>
</ds:datastoreItem>
</file>

<file path=customXml/itemProps154.xml><?xml version="1.0" encoding="utf-8"?>
<ds:datastoreItem xmlns:ds="http://schemas.openxmlformats.org/officeDocument/2006/customXml" ds:itemID="{99208546-2D88-4BEA-8306-97D874CF5E24}">
  <ds:schemaRefs>
    <ds:schemaRef ds:uri="http://schemas.microsoft.com/VisualStudio/2011/storyboarding/control"/>
  </ds:schemaRefs>
</ds:datastoreItem>
</file>

<file path=customXml/itemProps155.xml><?xml version="1.0" encoding="utf-8"?>
<ds:datastoreItem xmlns:ds="http://schemas.openxmlformats.org/officeDocument/2006/customXml" ds:itemID="{28E15018-0244-4820-8500-7111B8DA557A}">
  <ds:schemaRefs>
    <ds:schemaRef ds:uri="http://schemas.microsoft.com/VisualStudio/2011/storyboarding/control"/>
  </ds:schemaRefs>
</ds:datastoreItem>
</file>

<file path=customXml/itemProps156.xml><?xml version="1.0" encoding="utf-8"?>
<ds:datastoreItem xmlns:ds="http://schemas.openxmlformats.org/officeDocument/2006/customXml" ds:itemID="{CDC30B04-D141-4C8E-9E4A-42CCA5152623}">
  <ds:schemaRefs>
    <ds:schemaRef ds:uri="http://schemas.microsoft.com/VisualStudio/2011/storyboarding/control"/>
  </ds:schemaRefs>
</ds:datastoreItem>
</file>

<file path=customXml/itemProps157.xml><?xml version="1.0" encoding="utf-8"?>
<ds:datastoreItem xmlns:ds="http://schemas.openxmlformats.org/officeDocument/2006/customXml" ds:itemID="{442881DB-D536-4737-A917-5357D606E214}">
  <ds:schemaRefs>
    <ds:schemaRef ds:uri="http://schemas.microsoft.com/VisualStudio/2011/storyboarding/control"/>
  </ds:schemaRefs>
</ds:datastoreItem>
</file>

<file path=customXml/itemProps158.xml><?xml version="1.0" encoding="utf-8"?>
<ds:datastoreItem xmlns:ds="http://schemas.openxmlformats.org/officeDocument/2006/customXml" ds:itemID="{CF3FBDB5-C5FD-4C2A-84E1-2C67900EBD7E}">
  <ds:schemaRefs>
    <ds:schemaRef ds:uri="http://schemas.microsoft.com/VisualStudio/2011/storyboarding/control"/>
  </ds:schemaRefs>
</ds:datastoreItem>
</file>

<file path=customXml/itemProps159.xml><?xml version="1.0" encoding="utf-8"?>
<ds:datastoreItem xmlns:ds="http://schemas.openxmlformats.org/officeDocument/2006/customXml" ds:itemID="{68FBEB53-415F-44CD-9021-FC99B83F22B8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CA80A24E-5CC0-41E3-A6C1-4E856506C1BC}">
  <ds:schemaRefs>
    <ds:schemaRef ds:uri="http://schemas.microsoft.com/VisualStudio/2011/storyboarding/control"/>
  </ds:schemaRefs>
</ds:datastoreItem>
</file>

<file path=customXml/itemProps160.xml><?xml version="1.0" encoding="utf-8"?>
<ds:datastoreItem xmlns:ds="http://schemas.openxmlformats.org/officeDocument/2006/customXml" ds:itemID="{BA2DB761-56CD-463D-B52D-7851CEF27EF3}">
  <ds:schemaRefs>
    <ds:schemaRef ds:uri="http://schemas.microsoft.com/VisualStudio/2011/storyboarding/control"/>
  </ds:schemaRefs>
</ds:datastoreItem>
</file>

<file path=customXml/itemProps161.xml><?xml version="1.0" encoding="utf-8"?>
<ds:datastoreItem xmlns:ds="http://schemas.openxmlformats.org/officeDocument/2006/customXml" ds:itemID="{784E419E-B428-42F4-B85D-97E86EC2DF49}">
  <ds:schemaRefs>
    <ds:schemaRef ds:uri="http://schemas.microsoft.com/VisualStudio/2011/storyboarding/control"/>
  </ds:schemaRefs>
</ds:datastoreItem>
</file>

<file path=customXml/itemProps162.xml><?xml version="1.0" encoding="utf-8"?>
<ds:datastoreItem xmlns:ds="http://schemas.openxmlformats.org/officeDocument/2006/customXml" ds:itemID="{3EEAD460-A6AB-4F5F-B3BB-BF26AAA2E4CA}">
  <ds:schemaRefs>
    <ds:schemaRef ds:uri="http://schemas.microsoft.com/VisualStudio/2011/storyboarding/control"/>
  </ds:schemaRefs>
</ds:datastoreItem>
</file>

<file path=customXml/itemProps163.xml><?xml version="1.0" encoding="utf-8"?>
<ds:datastoreItem xmlns:ds="http://schemas.openxmlformats.org/officeDocument/2006/customXml" ds:itemID="{AFB60874-18AB-4C35-810E-2D01654FE3FC}">
  <ds:schemaRefs>
    <ds:schemaRef ds:uri="http://schemas.microsoft.com/VisualStudio/2011/storyboarding/control"/>
  </ds:schemaRefs>
</ds:datastoreItem>
</file>

<file path=customXml/itemProps164.xml><?xml version="1.0" encoding="utf-8"?>
<ds:datastoreItem xmlns:ds="http://schemas.openxmlformats.org/officeDocument/2006/customXml" ds:itemID="{18204324-6FEA-465F-8201-7D76BE1F7D23}">
  <ds:schemaRefs>
    <ds:schemaRef ds:uri="http://schemas.microsoft.com/VisualStudio/2011/storyboarding/control"/>
  </ds:schemaRefs>
</ds:datastoreItem>
</file>

<file path=customXml/itemProps165.xml><?xml version="1.0" encoding="utf-8"?>
<ds:datastoreItem xmlns:ds="http://schemas.openxmlformats.org/officeDocument/2006/customXml" ds:itemID="{2FFB7E36-E125-4719-827F-CFDBB480020F}">
  <ds:schemaRefs>
    <ds:schemaRef ds:uri="http://schemas.microsoft.com/VisualStudio/2011/storyboarding/control"/>
  </ds:schemaRefs>
</ds:datastoreItem>
</file>

<file path=customXml/itemProps166.xml><?xml version="1.0" encoding="utf-8"?>
<ds:datastoreItem xmlns:ds="http://schemas.openxmlformats.org/officeDocument/2006/customXml" ds:itemID="{DB5FFDA1-82A4-45DC-8811-77F542DBC245}">
  <ds:schemaRefs>
    <ds:schemaRef ds:uri="http://schemas.microsoft.com/VisualStudio/2011/storyboarding/control"/>
  </ds:schemaRefs>
</ds:datastoreItem>
</file>

<file path=customXml/itemProps167.xml><?xml version="1.0" encoding="utf-8"?>
<ds:datastoreItem xmlns:ds="http://schemas.openxmlformats.org/officeDocument/2006/customXml" ds:itemID="{AC24B0F4-12A9-4176-AF75-326B321B0D19}">
  <ds:schemaRefs>
    <ds:schemaRef ds:uri="http://schemas.microsoft.com/VisualStudio/2011/storyboarding/control"/>
  </ds:schemaRefs>
</ds:datastoreItem>
</file>

<file path=customXml/itemProps168.xml><?xml version="1.0" encoding="utf-8"?>
<ds:datastoreItem xmlns:ds="http://schemas.openxmlformats.org/officeDocument/2006/customXml" ds:itemID="{0F04507F-8774-4187-852A-E632DEA193AB}">
  <ds:schemaRefs>
    <ds:schemaRef ds:uri="http://schemas.microsoft.com/VisualStudio/2011/storyboarding/control"/>
  </ds:schemaRefs>
</ds:datastoreItem>
</file>

<file path=customXml/itemProps169.xml><?xml version="1.0" encoding="utf-8"?>
<ds:datastoreItem xmlns:ds="http://schemas.openxmlformats.org/officeDocument/2006/customXml" ds:itemID="{8D0C3DBF-35F4-4DD5-8BD7-933A0E641802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FD8EC0CA-8634-43AF-AFB0-02EBC9902BC2}">
  <ds:schemaRefs>
    <ds:schemaRef ds:uri="http://schemas.microsoft.com/VisualStudio/2011/storyboarding/control"/>
  </ds:schemaRefs>
</ds:datastoreItem>
</file>

<file path=customXml/itemProps170.xml><?xml version="1.0" encoding="utf-8"?>
<ds:datastoreItem xmlns:ds="http://schemas.openxmlformats.org/officeDocument/2006/customXml" ds:itemID="{20039159-6A1E-4B34-960D-6B9AE7AA048D}">
  <ds:schemaRefs>
    <ds:schemaRef ds:uri="http://schemas.microsoft.com/VisualStudio/2011/storyboarding/control"/>
  </ds:schemaRefs>
</ds:datastoreItem>
</file>

<file path=customXml/itemProps171.xml><?xml version="1.0" encoding="utf-8"?>
<ds:datastoreItem xmlns:ds="http://schemas.openxmlformats.org/officeDocument/2006/customXml" ds:itemID="{6A7A3B1F-F114-415A-932B-DFF08C7A5196}">
  <ds:schemaRefs>
    <ds:schemaRef ds:uri="http://schemas.microsoft.com/VisualStudio/2011/storyboarding/control"/>
  </ds:schemaRefs>
</ds:datastoreItem>
</file>

<file path=customXml/itemProps172.xml><?xml version="1.0" encoding="utf-8"?>
<ds:datastoreItem xmlns:ds="http://schemas.openxmlformats.org/officeDocument/2006/customXml" ds:itemID="{5171BECF-6837-40B1-8D74-61A992F7416A}">
  <ds:schemaRefs>
    <ds:schemaRef ds:uri="http://schemas.microsoft.com/VisualStudio/2011/storyboarding/control"/>
  </ds:schemaRefs>
</ds:datastoreItem>
</file>

<file path=customXml/itemProps173.xml><?xml version="1.0" encoding="utf-8"?>
<ds:datastoreItem xmlns:ds="http://schemas.openxmlformats.org/officeDocument/2006/customXml" ds:itemID="{D63C8DF8-89B9-4B26-99C3-C06A0020DE34}">
  <ds:schemaRefs>
    <ds:schemaRef ds:uri="http://schemas.microsoft.com/VisualStudio/2011/storyboarding/control"/>
  </ds:schemaRefs>
</ds:datastoreItem>
</file>

<file path=customXml/itemProps174.xml><?xml version="1.0" encoding="utf-8"?>
<ds:datastoreItem xmlns:ds="http://schemas.openxmlformats.org/officeDocument/2006/customXml" ds:itemID="{BE0B9763-B7E7-4D62-B105-4EE2BC9C7F5E}">
  <ds:schemaRefs>
    <ds:schemaRef ds:uri="http://schemas.microsoft.com/VisualStudio/2011/storyboarding/control"/>
  </ds:schemaRefs>
</ds:datastoreItem>
</file>

<file path=customXml/itemProps175.xml><?xml version="1.0" encoding="utf-8"?>
<ds:datastoreItem xmlns:ds="http://schemas.openxmlformats.org/officeDocument/2006/customXml" ds:itemID="{674DB28D-FDC8-4304-BC05-3ECF151DABE2}">
  <ds:schemaRefs>
    <ds:schemaRef ds:uri="http://schemas.microsoft.com/VisualStudio/2011/storyboarding/control"/>
  </ds:schemaRefs>
</ds:datastoreItem>
</file>

<file path=customXml/itemProps176.xml><?xml version="1.0" encoding="utf-8"?>
<ds:datastoreItem xmlns:ds="http://schemas.openxmlformats.org/officeDocument/2006/customXml" ds:itemID="{88F6B62B-3A32-42F3-83BB-3FAF798A4D9D}">
  <ds:schemaRefs>
    <ds:schemaRef ds:uri="http://schemas.microsoft.com/VisualStudio/2011/storyboarding/control"/>
  </ds:schemaRefs>
</ds:datastoreItem>
</file>

<file path=customXml/itemProps177.xml><?xml version="1.0" encoding="utf-8"?>
<ds:datastoreItem xmlns:ds="http://schemas.openxmlformats.org/officeDocument/2006/customXml" ds:itemID="{D34CBB3B-7449-4127-B33A-30334CE38C79}">
  <ds:schemaRefs>
    <ds:schemaRef ds:uri="http://schemas.microsoft.com/VisualStudio/2011/storyboarding/control"/>
  </ds:schemaRefs>
</ds:datastoreItem>
</file>

<file path=customXml/itemProps178.xml><?xml version="1.0" encoding="utf-8"?>
<ds:datastoreItem xmlns:ds="http://schemas.openxmlformats.org/officeDocument/2006/customXml" ds:itemID="{30154656-F6A9-4C0F-A922-B1BCD83D6A51}">
  <ds:schemaRefs>
    <ds:schemaRef ds:uri="http://schemas.microsoft.com/VisualStudio/2011/storyboarding/control"/>
  </ds:schemaRefs>
</ds:datastoreItem>
</file>

<file path=customXml/itemProps179.xml><?xml version="1.0" encoding="utf-8"?>
<ds:datastoreItem xmlns:ds="http://schemas.openxmlformats.org/officeDocument/2006/customXml" ds:itemID="{CD94B469-D308-48BB-9DD6-7FC9CC702C0D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F1079ABA-37AA-47F7-A20D-81D69CCF5E97}">
  <ds:schemaRefs>
    <ds:schemaRef ds:uri="http://schemas.microsoft.com/VisualStudio/2011/storyboarding/control"/>
  </ds:schemaRefs>
</ds:datastoreItem>
</file>

<file path=customXml/itemProps180.xml><?xml version="1.0" encoding="utf-8"?>
<ds:datastoreItem xmlns:ds="http://schemas.openxmlformats.org/officeDocument/2006/customXml" ds:itemID="{12F5ECD9-9AE7-4800-989D-5F8A8C7EE3B4}">
  <ds:schemaRefs>
    <ds:schemaRef ds:uri="http://schemas.microsoft.com/VisualStudio/2011/storyboarding/control"/>
  </ds:schemaRefs>
</ds:datastoreItem>
</file>

<file path=customXml/itemProps181.xml><?xml version="1.0" encoding="utf-8"?>
<ds:datastoreItem xmlns:ds="http://schemas.openxmlformats.org/officeDocument/2006/customXml" ds:itemID="{A4C440E0-BC58-4BC8-BE62-B9FE58A2C1E7}">
  <ds:schemaRefs>
    <ds:schemaRef ds:uri="http://schemas.microsoft.com/VisualStudio/2011/storyboarding/control"/>
  </ds:schemaRefs>
</ds:datastoreItem>
</file>

<file path=customXml/itemProps182.xml><?xml version="1.0" encoding="utf-8"?>
<ds:datastoreItem xmlns:ds="http://schemas.openxmlformats.org/officeDocument/2006/customXml" ds:itemID="{E84E6FF3-6E82-4A52-A261-B8E29AC28F81}">
  <ds:schemaRefs>
    <ds:schemaRef ds:uri="http://schemas.microsoft.com/VisualStudio/2011/storyboarding/control"/>
  </ds:schemaRefs>
</ds:datastoreItem>
</file>

<file path=customXml/itemProps183.xml><?xml version="1.0" encoding="utf-8"?>
<ds:datastoreItem xmlns:ds="http://schemas.openxmlformats.org/officeDocument/2006/customXml" ds:itemID="{75A08EA3-F998-4507-B9E8-16077E5C2DB0}">
  <ds:schemaRefs>
    <ds:schemaRef ds:uri="http://schemas.microsoft.com/VisualStudio/2011/storyboarding/control"/>
  </ds:schemaRefs>
</ds:datastoreItem>
</file>

<file path=customXml/itemProps184.xml><?xml version="1.0" encoding="utf-8"?>
<ds:datastoreItem xmlns:ds="http://schemas.openxmlformats.org/officeDocument/2006/customXml" ds:itemID="{83767531-BE98-4ACE-8431-58D0EFF52138}">
  <ds:schemaRefs>
    <ds:schemaRef ds:uri="http://schemas.microsoft.com/VisualStudio/2011/storyboarding/control"/>
  </ds:schemaRefs>
</ds:datastoreItem>
</file>

<file path=customXml/itemProps185.xml><?xml version="1.0" encoding="utf-8"?>
<ds:datastoreItem xmlns:ds="http://schemas.openxmlformats.org/officeDocument/2006/customXml" ds:itemID="{1244A75F-E9CB-48D8-9F61-839543EA8FD5}">
  <ds:schemaRefs>
    <ds:schemaRef ds:uri="http://schemas.microsoft.com/VisualStudio/2011/storyboarding/control"/>
  </ds:schemaRefs>
</ds:datastoreItem>
</file>

<file path=customXml/itemProps186.xml><?xml version="1.0" encoding="utf-8"?>
<ds:datastoreItem xmlns:ds="http://schemas.openxmlformats.org/officeDocument/2006/customXml" ds:itemID="{96E277E1-4A1D-4241-81A2-9671FD2F0121}">
  <ds:schemaRefs>
    <ds:schemaRef ds:uri="http://schemas.microsoft.com/VisualStudio/2011/storyboarding/control"/>
  </ds:schemaRefs>
</ds:datastoreItem>
</file>

<file path=customXml/itemProps187.xml><?xml version="1.0" encoding="utf-8"?>
<ds:datastoreItem xmlns:ds="http://schemas.openxmlformats.org/officeDocument/2006/customXml" ds:itemID="{AC304013-644D-419E-B367-E7503BBACD48}">
  <ds:schemaRefs>
    <ds:schemaRef ds:uri="http://schemas.microsoft.com/VisualStudio/2011/storyboarding/control"/>
  </ds:schemaRefs>
</ds:datastoreItem>
</file>

<file path=customXml/itemProps188.xml><?xml version="1.0" encoding="utf-8"?>
<ds:datastoreItem xmlns:ds="http://schemas.openxmlformats.org/officeDocument/2006/customXml" ds:itemID="{B927F267-61B9-44E5-8AD0-3771B007A0A2}">
  <ds:schemaRefs>
    <ds:schemaRef ds:uri="http://schemas.microsoft.com/VisualStudio/2011/storyboarding/control"/>
  </ds:schemaRefs>
</ds:datastoreItem>
</file>

<file path=customXml/itemProps189.xml><?xml version="1.0" encoding="utf-8"?>
<ds:datastoreItem xmlns:ds="http://schemas.openxmlformats.org/officeDocument/2006/customXml" ds:itemID="{A20D0C9E-E167-4BE3-8273-9C096E75176E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4AA0AE39-AFC5-4437-9ED8-2E74626575E6}">
  <ds:schemaRefs>
    <ds:schemaRef ds:uri="http://schemas.microsoft.com/VisualStudio/2011/storyboarding/control"/>
  </ds:schemaRefs>
</ds:datastoreItem>
</file>

<file path=customXml/itemProps190.xml><?xml version="1.0" encoding="utf-8"?>
<ds:datastoreItem xmlns:ds="http://schemas.openxmlformats.org/officeDocument/2006/customXml" ds:itemID="{12C3092B-8BE6-4F93-B38B-4CA88F748971}">
  <ds:schemaRefs>
    <ds:schemaRef ds:uri="http://schemas.microsoft.com/VisualStudio/2011/storyboarding/control"/>
  </ds:schemaRefs>
</ds:datastoreItem>
</file>

<file path=customXml/itemProps191.xml><?xml version="1.0" encoding="utf-8"?>
<ds:datastoreItem xmlns:ds="http://schemas.openxmlformats.org/officeDocument/2006/customXml" ds:itemID="{5B76961C-827B-4CD7-A73A-0CFCFC3C60A4}">
  <ds:schemaRefs>
    <ds:schemaRef ds:uri="http://schemas.microsoft.com/VisualStudio/2011/storyboarding/control"/>
  </ds:schemaRefs>
</ds:datastoreItem>
</file>

<file path=customXml/itemProps192.xml><?xml version="1.0" encoding="utf-8"?>
<ds:datastoreItem xmlns:ds="http://schemas.openxmlformats.org/officeDocument/2006/customXml" ds:itemID="{F7399426-6353-4B92-AB7D-4065E7022EF2}">
  <ds:schemaRefs>
    <ds:schemaRef ds:uri="http://schemas.microsoft.com/VisualStudio/2011/storyboarding/control"/>
  </ds:schemaRefs>
</ds:datastoreItem>
</file>

<file path=customXml/itemProps193.xml><?xml version="1.0" encoding="utf-8"?>
<ds:datastoreItem xmlns:ds="http://schemas.openxmlformats.org/officeDocument/2006/customXml" ds:itemID="{DBF4C604-5CEC-49A7-A96C-A91873828928}">
  <ds:schemaRefs>
    <ds:schemaRef ds:uri="http://schemas.microsoft.com/VisualStudio/2011/storyboarding/control"/>
  </ds:schemaRefs>
</ds:datastoreItem>
</file>

<file path=customXml/itemProps194.xml><?xml version="1.0" encoding="utf-8"?>
<ds:datastoreItem xmlns:ds="http://schemas.openxmlformats.org/officeDocument/2006/customXml" ds:itemID="{01F8BDF8-6573-4387-875D-FDDFC8EC6C4D}">
  <ds:schemaRefs>
    <ds:schemaRef ds:uri="http://schemas.microsoft.com/VisualStudio/2011/storyboarding/control"/>
  </ds:schemaRefs>
</ds:datastoreItem>
</file>

<file path=customXml/itemProps195.xml><?xml version="1.0" encoding="utf-8"?>
<ds:datastoreItem xmlns:ds="http://schemas.openxmlformats.org/officeDocument/2006/customXml" ds:itemID="{6DB0F252-4F9C-4E0F-9292-A8851E45FD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2b56a4-76e6-47c6-9f7a-90184461c0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96.xml><?xml version="1.0" encoding="utf-8"?>
<ds:datastoreItem xmlns:ds="http://schemas.openxmlformats.org/officeDocument/2006/customXml" ds:itemID="{E2600F44-E160-40FF-B42E-21303A23EE00}">
  <ds:schemaRefs>
    <ds:schemaRef ds:uri="http://schemas.microsoft.com/VisualStudio/2011/storyboarding/control"/>
  </ds:schemaRefs>
</ds:datastoreItem>
</file>

<file path=customXml/itemProps197.xml><?xml version="1.0" encoding="utf-8"?>
<ds:datastoreItem xmlns:ds="http://schemas.openxmlformats.org/officeDocument/2006/customXml" ds:itemID="{3BCD9569-C87A-4395-9A35-2371B2AB8C26}">
  <ds:schemaRefs>
    <ds:schemaRef ds:uri="http://schemas.microsoft.com/VisualStudio/2011/storyboarding/control"/>
  </ds:schemaRefs>
</ds:datastoreItem>
</file>

<file path=customXml/itemProps198.xml><?xml version="1.0" encoding="utf-8"?>
<ds:datastoreItem xmlns:ds="http://schemas.openxmlformats.org/officeDocument/2006/customXml" ds:itemID="{6B00761D-B5C8-4391-BA1A-58005A1E76E4}">
  <ds:schemaRefs>
    <ds:schemaRef ds:uri="http://schemas.microsoft.com/VisualStudio/2011/storyboarding/control"/>
  </ds:schemaRefs>
</ds:datastoreItem>
</file>

<file path=customXml/itemProps199.xml><?xml version="1.0" encoding="utf-8"?>
<ds:datastoreItem xmlns:ds="http://schemas.openxmlformats.org/officeDocument/2006/customXml" ds:itemID="{5277C8C5-C365-48A2-87E3-F1E4D03A5F1A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BD5FD093-AC4A-4007-9ABD-3F4FC53A9A22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7AAFB083-D9E2-4D4B-86D3-282C8AF9AD15}">
  <ds:schemaRefs>
    <ds:schemaRef ds:uri="http://schemas.microsoft.com/VisualStudio/2011/storyboarding/control"/>
  </ds:schemaRefs>
</ds:datastoreItem>
</file>

<file path=customXml/itemProps200.xml><?xml version="1.0" encoding="utf-8"?>
<ds:datastoreItem xmlns:ds="http://schemas.openxmlformats.org/officeDocument/2006/customXml" ds:itemID="{41E69A76-22EE-48D8-8521-B2AF312411D6}">
  <ds:schemaRefs>
    <ds:schemaRef ds:uri="http://schemas.microsoft.com/VisualStudio/2011/storyboarding/control"/>
  </ds:schemaRefs>
</ds:datastoreItem>
</file>

<file path=customXml/itemProps201.xml><?xml version="1.0" encoding="utf-8"?>
<ds:datastoreItem xmlns:ds="http://schemas.openxmlformats.org/officeDocument/2006/customXml" ds:itemID="{EBE6457A-6BAE-40FA-BAD5-9B810A9F9E55}">
  <ds:schemaRefs>
    <ds:schemaRef ds:uri="http://schemas.microsoft.com/VisualStudio/2011/storyboarding/control"/>
  </ds:schemaRefs>
</ds:datastoreItem>
</file>

<file path=customXml/itemProps202.xml><?xml version="1.0" encoding="utf-8"?>
<ds:datastoreItem xmlns:ds="http://schemas.openxmlformats.org/officeDocument/2006/customXml" ds:itemID="{BF7F1ED8-8C69-49B8-BB05-A828772B9FAA}">
  <ds:schemaRefs>
    <ds:schemaRef ds:uri="http://schemas.microsoft.com/VisualStudio/2011/storyboarding/control"/>
  </ds:schemaRefs>
</ds:datastoreItem>
</file>

<file path=customXml/itemProps203.xml><?xml version="1.0" encoding="utf-8"?>
<ds:datastoreItem xmlns:ds="http://schemas.openxmlformats.org/officeDocument/2006/customXml" ds:itemID="{08308D0A-A376-46D8-8B51-5DBE42BD5C2C}">
  <ds:schemaRefs>
    <ds:schemaRef ds:uri="http://schemas.microsoft.com/VisualStudio/2011/storyboarding/control"/>
  </ds:schemaRefs>
</ds:datastoreItem>
</file>

<file path=customXml/itemProps204.xml><?xml version="1.0" encoding="utf-8"?>
<ds:datastoreItem xmlns:ds="http://schemas.openxmlformats.org/officeDocument/2006/customXml" ds:itemID="{CB56DBD1-F68A-4D92-9B5A-CC6C7FF4A159}">
  <ds:schemaRefs>
    <ds:schemaRef ds:uri="http://schemas.microsoft.com/VisualStudio/2011/storyboarding/control"/>
  </ds:schemaRefs>
</ds:datastoreItem>
</file>

<file path=customXml/itemProps205.xml><?xml version="1.0" encoding="utf-8"?>
<ds:datastoreItem xmlns:ds="http://schemas.openxmlformats.org/officeDocument/2006/customXml" ds:itemID="{CDE3D9B7-AAEF-44CE-8417-135AFB1A2C3C}">
  <ds:schemaRefs>
    <ds:schemaRef ds:uri="http://schemas.microsoft.com/VisualStudio/2011/storyboarding/control"/>
  </ds:schemaRefs>
</ds:datastoreItem>
</file>

<file path=customXml/itemProps206.xml><?xml version="1.0" encoding="utf-8"?>
<ds:datastoreItem xmlns:ds="http://schemas.openxmlformats.org/officeDocument/2006/customXml" ds:itemID="{1BD7447B-E344-410A-B99C-F4666E523EFE}">
  <ds:schemaRefs>
    <ds:schemaRef ds:uri="http://schemas.microsoft.com/VisualStudio/2011/storyboarding/control"/>
  </ds:schemaRefs>
</ds:datastoreItem>
</file>

<file path=customXml/itemProps207.xml><?xml version="1.0" encoding="utf-8"?>
<ds:datastoreItem xmlns:ds="http://schemas.openxmlformats.org/officeDocument/2006/customXml" ds:itemID="{A7A574BA-778E-4EB9-A2AA-0DA225EEF36B}">
  <ds:schemaRefs>
    <ds:schemaRef ds:uri="http://schemas.microsoft.com/VisualStudio/2011/storyboarding/control"/>
  </ds:schemaRefs>
</ds:datastoreItem>
</file>

<file path=customXml/itemProps208.xml><?xml version="1.0" encoding="utf-8"?>
<ds:datastoreItem xmlns:ds="http://schemas.openxmlformats.org/officeDocument/2006/customXml" ds:itemID="{3ACF8901-C418-42DF-B58E-BD82A5F2F6DB}">
  <ds:schemaRefs>
    <ds:schemaRef ds:uri="http://schemas.microsoft.com/VisualStudio/2011/storyboarding/control"/>
  </ds:schemaRefs>
</ds:datastoreItem>
</file>

<file path=customXml/itemProps209.xml><?xml version="1.0" encoding="utf-8"?>
<ds:datastoreItem xmlns:ds="http://schemas.openxmlformats.org/officeDocument/2006/customXml" ds:itemID="{9C406C57-62BF-4E50-8ABE-2F139C8005E1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ABD1F725-326B-4611-87DB-2E63F778E722}">
  <ds:schemaRefs>
    <ds:schemaRef ds:uri="http://schemas.microsoft.com/VisualStudio/2011/storyboarding/control"/>
  </ds:schemaRefs>
</ds:datastoreItem>
</file>

<file path=customXml/itemProps210.xml><?xml version="1.0" encoding="utf-8"?>
<ds:datastoreItem xmlns:ds="http://schemas.openxmlformats.org/officeDocument/2006/customXml" ds:itemID="{1F853F2C-5D28-4FFF-A5CB-1BFAC9280B2C}">
  <ds:schemaRefs>
    <ds:schemaRef ds:uri="http://schemas.microsoft.com/VisualStudio/2011/storyboarding/control"/>
  </ds:schemaRefs>
</ds:datastoreItem>
</file>

<file path=customXml/itemProps211.xml><?xml version="1.0" encoding="utf-8"?>
<ds:datastoreItem xmlns:ds="http://schemas.openxmlformats.org/officeDocument/2006/customXml" ds:itemID="{59218549-B842-45E2-A7EF-F7F877D75A8C}">
  <ds:schemaRefs>
    <ds:schemaRef ds:uri="http://schemas.microsoft.com/VisualStudio/2011/storyboarding/control"/>
  </ds:schemaRefs>
</ds:datastoreItem>
</file>

<file path=customXml/itemProps212.xml><?xml version="1.0" encoding="utf-8"?>
<ds:datastoreItem xmlns:ds="http://schemas.openxmlformats.org/officeDocument/2006/customXml" ds:itemID="{171B4D74-EC63-4E33-8028-BA69A71A50C9}">
  <ds:schemaRefs>
    <ds:schemaRef ds:uri="http://schemas.microsoft.com/VisualStudio/2011/storyboarding/control"/>
  </ds:schemaRefs>
</ds:datastoreItem>
</file>

<file path=customXml/itemProps213.xml><?xml version="1.0" encoding="utf-8"?>
<ds:datastoreItem xmlns:ds="http://schemas.openxmlformats.org/officeDocument/2006/customXml" ds:itemID="{12A4F0F2-2C6B-4216-B199-AC1E6EAD9D11}">
  <ds:schemaRefs>
    <ds:schemaRef ds:uri="http://schemas.microsoft.com/VisualStudio/2011/storyboarding/control"/>
  </ds:schemaRefs>
</ds:datastoreItem>
</file>

<file path=customXml/itemProps214.xml><?xml version="1.0" encoding="utf-8"?>
<ds:datastoreItem xmlns:ds="http://schemas.openxmlformats.org/officeDocument/2006/customXml" ds:itemID="{7B7C04E5-FF70-4945-93D5-27BE21447262}">
  <ds:schemaRefs>
    <ds:schemaRef ds:uri="http://schemas.microsoft.com/VisualStudio/2011/storyboarding/control"/>
  </ds:schemaRefs>
</ds:datastoreItem>
</file>

<file path=customXml/itemProps215.xml><?xml version="1.0" encoding="utf-8"?>
<ds:datastoreItem xmlns:ds="http://schemas.openxmlformats.org/officeDocument/2006/customXml" ds:itemID="{96E2B03F-F8CD-4791-8778-C49B24460C95}">
  <ds:schemaRefs>
    <ds:schemaRef ds:uri="http://schemas.microsoft.com/VisualStudio/2011/storyboarding/control"/>
  </ds:schemaRefs>
</ds:datastoreItem>
</file>

<file path=customXml/itemProps216.xml><?xml version="1.0" encoding="utf-8"?>
<ds:datastoreItem xmlns:ds="http://schemas.openxmlformats.org/officeDocument/2006/customXml" ds:itemID="{3D218886-20BB-4204-84BD-8E64F6245E46}">
  <ds:schemaRefs>
    <ds:schemaRef ds:uri="http://schemas.microsoft.com/VisualStudio/2011/storyboarding/control"/>
  </ds:schemaRefs>
</ds:datastoreItem>
</file>

<file path=customXml/itemProps217.xml><?xml version="1.0" encoding="utf-8"?>
<ds:datastoreItem xmlns:ds="http://schemas.openxmlformats.org/officeDocument/2006/customXml" ds:itemID="{D8DCF429-5156-4B54-8995-7A3201DF3EA5}">
  <ds:schemaRefs>
    <ds:schemaRef ds:uri="http://schemas.microsoft.com/VisualStudio/2011/storyboarding/control"/>
  </ds:schemaRefs>
</ds:datastoreItem>
</file>

<file path=customXml/itemProps218.xml><?xml version="1.0" encoding="utf-8"?>
<ds:datastoreItem xmlns:ds="http://schemas.openxmlformats.org/officeDocument/2006/customXml" ds:itemID="{00EC89ED-3E7C-4C3C-8AC3-52C16FDC3EAD}">
  <ds:schemaRefs>
    <ds:schemaRef ds:uri="http://schemas.microsoft.com/VisualStudio/2011/storyboarding/control"/>
  </ds:schemaRefs>
</ds:datastoreItem>
</file>

<file path=customXml/itemProps219.xml><?xml version="1.0" encoding="utf-8"?>
<ds:datastoreItem xmlns:ds="http://schemas.openxmlformats.org/officeDocument/2006/customXml" ds:itemID="{F63AA1FB-7910-440A-A042-B4051E9AB224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2F7E3213-6958-45E9-AA4A-4304720CA839}">
  <ds:schemaRefs>
    <ds:schemaRef ds:uri="http://schemas.microsoft.com/VisualStudio/2011/storyboarding/control"/>
  </ds:schemaRefs>
</ds:datastoreItem>
</file>

<file path=customXml/itemProps220.xml><?xml version="1.0" encoding="utf-8"?>
<ds:datastoreItem xmlns:ds="http://schemas.openxmlformats.org/officeDocument/2006/customXml" ds:itemID="{370CF324-C1F1-4F09-93B7-1DAD7944CC6E}">
  <ds:schemaRefs>
    <ds:schemaRef ds:uri="http://schemas.microsoft.com/VisualStudio/2011/storyboarding/control"/>
  </ds:schemaRefs>
</ds:datastoreItem>
</file>

<file path=customXml/itemProps221.xml><?xml version="1.0" encoding="utf-8"?>
<ds:datastoreItem xmlns:ds="http://schemas.openxmlformats.org/officeDocument/2006/customXml" ds:itemID="{175A8BDB-EDAE-4905-A49A-09C390B73898}">
  <ds:schemaRefs>
    <ds:schemaRef ds:uri="http://schemas.microsoft.com/VisualStudio/2011/storyboarding/control"/>
  </ds:schemaRefs>
</ds:datastoreItem>
</file>

<file path=customXml/itemProps222.xml><?xml version="1.0" encoding="utf-8"?>
<ds:datastoreItem xmlns:ds="http://schemas.openxmlformats.org/officeDocument/2006/customXml" ds:itemID="{F5C21E67-C16B-463B-9AAE-78301CD03ECA}">
  <ds:schemaRefs>
    <ds:schemaRef ds:uri="http://schemas.microsoft.com/VisualStudio/2011/storyboarding/control"/>
  </ds:schemaRefs>
</ds:datastoreItem>
</file>

<file path=customXml/itemProps223.xml><?xml version="1.0" encoding="utf-8"?>
<ds:datastoreItem xmlns:ds="http://schemas.openxmlformats.org/officeDocument/2006/customXml" ds:itemID="{C5D4FFA3-1F10-4419-909A-F182E4DD3233}">
  <ds:schemaRefs>
    <ds:schemaRef ds:uri="http://schemas.microsoft.com/VisualStudio/2011/storyboarding/control"/>
  </ds:schemaRefs>
</ds:datastoreItem>
</file>

<file path=customXml/itemProps224.xml><?xml version="1.0" encoding="utf-8"?>
<ds:datastoreItem xmlns:ds="http://schemas.openxmlformats.org/officeDocument/2006/customXml" ds:itemID="{898741EC-244C-49DC-B972-EFD47418D24E}">
  <ds:schemaRefs>
    <ds:schemaRef ds:uri="http://schemas.microsoft.com/VisualStudio/2011/storyboarding/control"/>
  </ds:schemaRefs>
</ds:datastoreItem>
</file>

<file path=customXml/itemProps225.xml><?xml version="1.0" encoding="utf-8"?>
<ds:datastoreItem xmlns:ds="http://schemas.openxmlformats.org/officeDocument/2006/customXml" ds:itemID="{6FFC33ED-1331-436D-8DA9-CE4803395624}">
  <ds:schemaRefs>
    <ds:schemaRef ds:uri="http://schemas.microsoft.com/VisualStudio/2011/storyboarding/control"/>
  </ds:schemaRefs>
</ds:datastoreItem>
</file>

<file path=customXml/itemProps226.xml><?xml version="1.0" encoding="utf-8"?>
<ds:datastoreItem xmlns:ds="http://schemas.openxmlformats.org/officeDocument/2006/customXml" ds:itemID="{89326B58-0155-401C-8432-063D34D308ED}">
  <ds:schemaRefs>
    <ds:schemaRef ds:uri="http://schemas.microsoft.com/VisualStudio/2011/storyboarding/control"/>
  </ds:schemaRefs>
</ds:datastoreItem>
</file>

<file path=customXml/itemProps227.xml><?xml version="1.0" encoding="utf-8"?>
<ds:datastoreItem xmlns:ds="http://schemas.openxmlformats.org/officeDocument/2006/customXml" ds:itemID="{3442B978-F358-4F90-B87F-5D23CB017D72}">
  <ds:schemaRefs>
    <ds:schemaRef ds:uri="http://schemas.microsoft.com/VisualStudio/2011/storyboarding/control"/>
  </ds:schemaRefs>
</ds:datastoreItem>
</file>

<file path=customXml/itemProps228.xml><?xml version="1.0" encoding="utf-8"?>
<ds:datastoreItem xmlns:ds="http://schemas.openxmlformats.org/officeDocument/2006/customXml" ds:itemID="{32DC13A7-9226-4008-B9F8-BC0403526651}">
  <ds:schemaRefs>
    <ds:schemaRef ds:uri="http://schemas.microsoft.com/VisualStudio/2011/storyboarding/control"/>
  </ds:schemaRefs>
</ds:datastoreItem>
</file>

<file path=customXml/itemProps229.xml><?xml version="1.0" encoding="utf-8"?>
<ds:datastoreItem xmlns:ds="http://schemas.openxmlformats.org/officeDocument/2006/customXml" ds:itemID="{A4BDF07A-403F-4543-AC21-E9B2D34EE8D2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7B4037AC-AE65-4158-B880-42329856C11D}">
  <ds:schemaRefs>
    <ds:schemaRef ds:uri="http://schemas.microsoft.com/VisualStudio/2011/storyboarding/control"/>
  </ds:schemaRefs>
</ds:datastoreItem>
</file>

<file path=customXml/itemProps230.xml><?xml version="1.0" encoding="utf-8"?>
<ds:datastoreItem xmlns:ds="http://schemas.openxmlformats.org/officeDocument/2006/customXml" ds:itemID="{DE3F1628-C373-4836-BFE5-F4968B52D895}">
  <ds:schemaRefs>
    <ds:schemaRef ds:uri="http://schemas.microsoft.com/VisualStudio/2011/storyboarding/control"/>
  </ds:schemaRefs>
</ds:datastoreItem>
</file>

<file path=customXml/itemProps231.xml><?xml version="1.0" encoding="utf-8"?>
<ds:datastoreItem xmlns:ds="http://schemas.openxmlformats.org/officeDocument/2006/customXml" ds:itemID="{33FCD8E9-9E9E-47BD-9BEA-7383CCCC9274}">
  <ds:schemaRefs>
    <ds:schemaRef ds:uri="http://schemas.microsoft.com/VisualStudio/2011/storyboarding/control"/>
  </ds:schemaRefs>
</ds:datastoreItem>
</file>

<file path=customXml/itemProps232.xml><?xml version="1.0" encoding="utf-8"?>
<ds:datastoreItem xmlns:ds="http://schemas.openxmlformats.org/officeDocument/2006/customXml" ds:itemID="{7B862CE8-D82F-4279-9AE1-9DC49513865E}">
  <ds:schemaRefs>
    <ds:schemaRef ds:uri="http://schemas.microsoft.com/VisualStudio/2011/storyboarding/control"/>
  </ds:schemaRefs>
</ds:datastoreItem>
</file>

<file path=customXml/itemProps233.xml><?xml version="1.0" encoding="utf-8"?>
<ds:datastoreItem xmlns:ds="http://schemas.openxmlformats.org/officeDocument/2006/customXml" ds:itemID="{8A091773-4A7A-4130-A8DE-88DA510C8927}">
  <ds:schemaRefs>
    <ds:schemaRef ds:uri="http://schemas.microsoft.com/VisualStudio/2011/storyboarding/control"/>
  </ds:schemaRefs>
</ds:datastoreItem>
</file>

<file path=customXml/itemProps234.xml><?xml version="1.0" encoding="utf-8"?>
<ds:datastoreItem xmlns:ds="http://schemas.openxmlformats.org/officeDocument/2006/customXml" ds:itemID="{B02C5F71-C04A-4909-B3E0-A00EE63B9786}">
  <ds:schemaRefs>
    <ds:schemaRef ds:uri="http://schemas.microsoft.com/VisualStudio/2011/storyboarding/control"/>
  </ds:schemaRefs>
</ds:datastoreItem>
</file>

<file path=customXml/itemProps235.xml><?xml version="1.0" encoding="utf-8"?>
<ds:datastoreItem xmlns:ds="http://schemas.openxmlformats.org/officeDocument/2006/customXml" ds:itemID="{2C053379-B26C-4D82-BF07-DADA6565B1F9}">
  <ds:schemaRefs>
    <ds:schemaRef ds:uri="http://schemas.microsoft.com/VisualStudio/2011/storyboarding/control"/>
  </ds:schemaRefs>
</ds:datastoreItem>
</file>

<file path=customXml/itemProps236.xml><?xml version="1.0" encoding="utf-8"?>
<ds:datastoreItem xmlns:ds="http://schemas.openxmlformats.org/officeDocument/2006/customXml" ds:itemID="{B71C9AD0-BC22-4895-8B7E-66D401AD3EDB}">
  <ds:schemaRefs>
    <ds:schemaRef ds:uri="http://schemas.microsoft.com/VisualStudio/2011/storyboarding/control"/>
  </ds:schemaRefs>
</ds:datastoreItem>
</file>

<file path=customXml/itemProps237.xml><?xml version="1.0" encoding="utf-8"?>
<ds:datastoreItem xmlns:ds="http://schemas.openxmlformats.org/officeDocument/2006/customXml" ds:itemID="{6E7AD484-1F7B-4B5C-80FD-CC834C23C91E}">
  <ds:schemaRefs>
    <ds:schemaRef ds:uri="http://schemas.microsoft.com/VisualStudio/2011/storyboarding/control"/>
  </ds:schemaRefs>
</ds:datastoreItem>
</file>

<file path=customXml/itemProps238.xml><?xml version="1.0" encoding="utf-8"?>
<ds:datastoreItem xmlns:ds="http://schemas.openxmlformats.org/officeDocument/2006/customXml" ds:itemID="{AD871CCB-B673-4777-9E7B-31B8D5F57B66}">
  <ds:schemaRefs>
    <ds:schemaRef ds:uri="http://schemas.microsoft.com/VisualStudio/2011/storyboarding/control"/>
  </ds:schemaRefs>
</ds:datastoreItem>
</file>

<file path=customXml/itemProps239.xml><?xml version="1.0" encoding="utf-8"?>
<ds:datastoreItem xmlns:ds="http://schemas.openxmlformats.org/officeDocument/2006/customXml" ds:itemID="{3F27909E-C960-4FD6-A982-30BB7CF1F037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4EB239C0-298B-4260-A0AC-534968F88D34}">
  <ds:schemaRefs>
    <ds:schemaRef ds:uri="http://schemas.microsoft.com/VisualStudio/2011/storyboarding/control"/>
  </ds:schemaRefs>
</ds:datastoreItem>
</file>

<file path=customXml/itemProps240.xml><?xml version="1.0" encoding="utf-8"?>
<ds:datastoreItem xmlns:ds="http://schemas.openxmlformats.org/officeDocument/2006/customXml" ds:itemID="{80019515-69E3-4648-AE2D-6AE8C7CC242A}">
  <ds:schemaRefs>
    <ds:schemaRef ds:uri="http://schemas.microsoft.com/VisualStudio/2011/storyboarding/control"/>
  </ds:schemaRefs>
</ds:datastoreItem>
</file>

<file path=customXml/itemProps241.xml><?xml version="1.0" encoding="utf-8"?>
<ds:datastoreItem xmlns:ds="http://schemas.openxmlformats.org/officeDocument/2006/customXml" ds:itemID="{18937941-9B1F-4297-ADF6-036248A29AA6}">
  <ds:schemaRefs>
    <ds:schemaRef ds:uri="http://schemas.microsoft.com/VisualStudio/2011/storyboarding/control"/>
  </ds:schemaRefs>
</ds:datastoreItem>
</file>

<file path=customXml/itemProps242.xml><?xml version="1.0" encoding="utf-8"?>
<ds:datastoreItem xmlns:ds="http://schemas.openxmlformats.org/officeDocument/2006/customXml" ds:itemID="{EEF1BB00-59FE-48DF-B5D1-4AC6BDDEB886}">
  <ds:schemaRefs>
    <ds:schemaRef ds:uri="http://schemas.microsoft.com/VisualStudio/2011/storyboarding/control"/>
  </ds:schemaRefs>
</ds:datastoreItem>
</file>

<file path=customXml/itemProps243.xml><?xml version="1.0" encoding="utf-8"?>
<ds:datastoreItem xmlns:ds="http://schemas.openxmlformats.org/officeDocument/2006/customXml" ds:itemID="{88244A01-7CD3-4335-86D9-2E97BEBA45E6}">
  <ds:schemaRefs>
    <ds:schemaRef ds:uri="http://schemas.microsoft.com/VisualStudio/2011/storyboarding/control"/>
  </ds:schemaRefs>
</ds:datastoreItem>
</file>

<file path=customXml/itemProps244.xml><?xml version="1.0" encoding="utf-8"?>
<ds:datastoreItem xmlns:ds="http://schemas.openxmlformats.org/officeDocument/2006/customXml" ds:itemID="{F5156CEF-18A3-41DF-9F4D-095C6AECFE62}">
  <ds:schemaRefs>
    <ds:schemaRef ds:uri="http://schemas.microsoft.com/VisualStudio/2011/storyboarding/control"/>
  </ds:schemaRefs>
</ds:datastoreItem>
</file>

<file path=customXml/itemProps245.xml><?xml version="1.0" encoding="utf-8"?>
<ds:datastoreItem xmlns:ds="http://schemas.openxmlformats.org/officeDocument/2006/customXml" ds:itemID="{D111B232-9994-42ED-BA12-226656BAA351}">
  <ds:schemaRefs>
    <ds:schemaRef ds:uri="http://schemas.microsoft.com/VisualStudio/2011/storyboarding/control"/>
  </ds:schemaRefs>
</ds:datastoreItem>
</file>

<file path=customXml/itemProps246.xml><?xml version="1.0" encoding="utf-8"?>
<ds:datastoreItem xmlns:ds="http://schemas.openxmlformats.org/officeDocument/2006/customXml" ds:itemID="{F81B378A-E121-444D-8D98-F7240F1CE9E9}">
  <ds:schemaRefs>
    <ds:schemaRef ds:uri="http://schemas.microsoft.com/VisualStudio/2011/storyboarding/control"/>
  </ds:schemaRefs>
</ds:datastoreItem>
</file>

<file path=customXml/itemProps247.xml><?xml version="1.0" encoding="utf-8"?>
<ds:datastoreItem xmlns:ds="http://schemas.openxmlformats.org/officeDocument/2006/customXml" ds:itemID="{1A815F7F-7DA0-4388-BFDA-CF5C1172FE56}">
  <ds:schemaRefs>
    <ds:schemaRef ds:uri="http://schemas.microsoft.com/VisualStudio/2011/storyboarding/control"/>
  </ds:schemaRefs>
</ds:datastoreItem>
</file>

<file path=customXml/itemProps248.xml><?xml version="1.0" encoding="utf-8"?>
<ds:datastoreItem xmlns:ds="http://schemas.openxmlformats.org/officeDocument/2006/customXml" ds:itemID="{3C601512-2A24-4519-A711-AD52E6266B80}">
  <ds:schemaRefs>
    <ds:schemaRef ds:uri="http://schemas.microsoft.com/VisualStudio/2011/storyboarding/control"/>
  </ds:schemaRefs>
</ds:datastoreItem>
</file>

<file path=customXml/itemProps249.xml><?xml version="1.0" encoding="utf-8"?>
<ds:datastoreItem xmlns:ds="http://schemas.openxmlformats.org/officeDocument/2006/customXml" ds:itemID="{8B5F6744-9B0F-4592-9E42-2BC3013FB1E5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579272C9-2A50-45DD-8561-B3202850132E}">
  <ds:schemaRefs>
    <ds:schemaRef ds:uri="http://schemas.microsoft.com/VisualStudio/2011/storyboarding/control"/>
  </ds:schemaRefs>
</ds:datastoreItem>
</file>

<file path=customXml/itemProps250.xml><?xml version="1.0" encoding="utf-8"?>
<ds:datastoreItem xmlns:ds="http://schemas.openxmlformats.org/officeDocument/2006/customXml" ds:itemID="{BBDCC94A-562A-4754-9D6F-5AC0808DCE1E}">
  <ds:schemaRefs>
    <ds:schemaRef ds:uri="http://schemas.microsoft.com/VisualStudio/2011/storyboarding/control"/>
  </ds:schemaRefs>
</ds:datastoreItem>
</file>

<file path=customXml/itemProps251.xml><?xml version="1.0" encoding="utf-8"?>
<ds:datastoreItem xmlns:ds="http://schemas.openxmlformats.org/officeDocument/2006/customXml" ds:itemID="{A5359810-3550-44C5-B698-26401845A53E}">
  <ds:schemaRefs>
    <ds:schemaRef ds:uri="http://schemas.microsoft.com/VisualStudio/2011/storyboarding/control"/>
  </ds:schemaRefs>
</ds:datastoreItem>
</file>

<file path=customXml/itemProps252.xml><?xml version="1.0" encoding="utf-8"?>
<ds:datastoreItem xmlns:ds="http://schemas.openxmlformats.org/officeDocument/2006/customXml" ds:itemID="{59A58332-D6AD-44BE-998D-B803D374F89F}">
  <ds:schemaRefs>
    <ds:schemaRef ds:uri="http://schemas.microsoft.com/VisualStudio/2011/storyboarding/control"/>
  </ds:schemaRefs>
</ds:datastoreItem>
</file>

<file path=customXml/itemProps253.xml><?xml version="1.0" encoding="utf-8"?>
<ds:datastoreItem xmlns:ds="http://schemas.openxmlformats.org/officeDocument/2006/customXml" ds:itemID="{80CA8809-1573-4F67-8410-B301B2D1468F}">
  <ds:schemaRefs>
    <ds:schemaRef ds:uri="http://schemas.microsoft.com/VisualStudio/2011/storyboarding/control"/>
  </ds:schemaRefs>
</ds:datastoreItem>
</file>

<file path=customXml/itemProps254.xml><?xml version="1.0" encoding="utf-8"?>
<ds:datastoreItem xmlns:ds="http://schemas.openxmlformats.org/officeDocument/2006/customXml" ds:itemID="{84A350CB-930F-4B71-B070-61634FF59BA1}">
  <ds:schemaRefs>
    <ds:schemaRef ds:uri="http://schemas.microsoft.com/VisualStudio/2011/storyboarding/control"/>
  </ds:schemaRefs>
</ds:datastoreItem>
</file>

<file path=customXml/itemProps255.xml><?xml version="1.0" encoding="utf-8"?>
<ds:datastoreItem xmlns:ds="http://schemas.openxmlformats.org/officeDocument/2006/customXml" ds:itemID="{5590416D-FD52-400C-8160-4FAFDA6415BB}">
  <ds:schemaRefs>
    <ds:schemaRef ds:uri="http://schemas.microsoft.com/VisualStudio/2011/storyboarding/control"/>
  </ds:schemaRefs>
</ds:datastoreItem>
</file>

<file path=customXml/itemProps256.xml><?xml version="1.0" encoding="utf-8"?>
<ds:datastoreItem xmlns:ds="http://schemas.openxmlformats.org/officeDocument/2006/customXml" ds:itemID="{A4782492-C0F4-466F-B8A3-0B27032BCDA8}">
  <ds:schemaRefs>
    <ds:schemaRef ds:uri="http://schemas.microsoft.com/VisualStudio/2011/storyboarding/control"/>
  </ds:schemaRefs>
</ds:datastoreItem>
</file>

<file path=customXml/itemProps257.xml><?xml version="1.0" encoding="utf-8"?>
<ds:datastoreItem xmlns:ds="http://schemas.openxmlformats.org/officeDocument/2006/customXml" ds:itemID="{44E9444C-D07C-40C9-9C39-8BF7200261E3}">
  <ds:schemaRefs>
    <ds:schemaRef ds:uri="http://schemas.microsoft.com/VisualStudio/2011/storyboarding/control"/>
  </ds:schemaRefs>
</ds:datastoreItem>
</file>

<file path=customXml/itemProps258.xml><?xml version="1.0" encoding="utf-8"?>
<ds:datastoreItem xmlns:ds="http://schemas.openxmlformats.org/officeDocument/2006/customXml" ds:itemID="{D45E08BA-9AC0-4E83-BB7D-8C7AA3F744DD}">
  <ds:schemaRefs>
    <ds:schemaRef ds:uri="http://schemas.microsoft.com/VisualStudio/2011/storyboarding/control"/>
  </ds:schemaRefs>
</ds:datastoreItem>
</file>

<file path=customXml/itemProps259.xml><?xml version="1.0" encoding="utf-8"?>
<ds:datastoreItem xmlns:ds="http://schemas.openxmlformats.org/officeDocument/2006/customXml" ds:itemID="{CEBC9C84-673E-4FE5-BD4E-097F39E2B8C4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FEEE8135-F6FA-4A9A-9BDB-8A3E77FE8908}">
  <ds:schemaRefs>
    <ds:schemaRef ds:uri="http://schemas.microsoft.com/VisualStudio/2011/storyboarding/control"/>
  </ds:schemaRefs>
</ds:datastoreItem>
</file>

<file path=customXml/itemProps260.xml><?xml version="1.0" encoding="utf-8"?>
<ds:datastoreItem xmlns:ds="http://schemas.openxmlformats.org/officeDocument/2006/customXml" ds:itemID="{55481B21-ECB6-430E-97FD-3CF0656934BF}">
  <ds:schemaRefs>
    <ds:schemaRef ds:uri="http://schemas.microsoft.com/VisualStudio/2011/storyboarding/control"/>
  </ds:schemaRefs>
</ds:datastoreItem>
</file>

<file path=customXml/itemProps261.xml><?xml version="1.0" encoding="utf-8"?>
<ds:datastoreItem xmlns:ds="http://schemas.openxmlformats.org/officeDocument/2006/customXml" ds:itemID="{F0877826-C7E9-4420-9D31-42A666590A96}">
  <ds:schemaRefs>
    <ds:schemaRef ds:uri="http://schemas.microsoft.com/VisualStudio/2011/storyboarding/control"/>
  </ds:schemaRefs>
</ds:datastoreItem>
</file>

<file path=customXml/itemProps262.xml><?xml version="1.0" encoding="utf-8"?>
<ds:datastoreItem xmlns:ds="http://schemas.openxmlformats.org/officeDocument/2006/customXml" ds:itemID="{AC74E0A8-45F9-4038-B805-44F4E5923E3C}">
  <ds:schemaRefs>
    <ds:schemaRef ds:uri="http://schemas.microsoft.com/VisualStudio/2011/storyboarding/control"/>
  </ds:schemaRefs>
</ds:datastoreItem>
</file>

<file path=customXml/itemProps263.xml><?xml version="1.0" encoding="utf-8"?>
<ds:datastoreItem xmlns:ds="http://schemas.openxmlformats.org/officeDocument/2006/customXml" ds:itemID="{A88732F1-E834-406F-873B-FC6E79E57D86}">
  <ds:schemaRefs>
    <ds:schemaRef ds:uri="http://schemas.microsoft.com/VisualStudio/2011/storyboarding/control"/>
  </ds:schemaRefs>
</ds:datastoreItem>
</file>

<file path=customXml/itemProps264.xml><?xml version="1.0" encoding="utf-8"?>
<ds:datastoreItem xmlns:ds="http://schemas.openxmlformats.org/officeDocument/2006/customXml" ds:itemID="{6A42F854-1236-468A-A2DE-B4951DA41A4F}">
  <ds:schemaRefs>
    <ds:schemaRef ds:uri="http://schemas.microsoft.com/VisualStudio/2011/storyboarding/control"/>
  </ds:schemaRefs>
</ds:datastoreItem>
</file>

<file path=customXml/itemProps265.xml><?xml version="1.0" encoding="utf-8"?>
<ds:datastoreItem xmlns:ds="http://schemas.openxmlformats.org/officeDocument/2006/customXml" ds:itemID="{970A4FA4-C837-4A9F-B18D-834EDC45C796}">
  <ds:schemaRefs>
    <ds:schemaRef ds:uri="http://schemas.microsoft.com/VisualStudio/2011/storyboarding/control"/>
  </ds:schemaRefs>
</ds:datastoreItem>
</file>

<file path=customXml/itemProps266.xml><?xml version="1.0" encoding="utf-8"?>
<ds:datastoreItem xmlns:ds="http://schemas.openxmlformats.org/officeDocument/2006/customXml" ds:itemID="{0D26D6B7-E30A-4534-B28E-5AD943113892}">
  <ds:schemaRefs>
    <ds:schemaRef ds:uri="http://schemas.microsoft.com/VisualStudio/2011/storyboarding/control"/>
  </ds:schemaRefs>
</ds:datastoreItem>
</file>

<file path=customXml/itemProps267.xml><?xml version="1.0" encoding="utf-8"?>
<ds:datastoreItem xmlns:ds="http://schemas.openxmlformats.org/officeDocument/2006/customXml" ds:itemID="{9F4AF2ED-DC2E-48B0-9F6A-34FC61C54C1E}">
  <ds:schemaRefs>
    <ds:schemaRef ds:uri="http://schemas.microsoft.com/VisualStudio/2011/storyboarding/control"/>
  </ds:schemaRefs>
</ds:datastoreItem>
</file>

<file path=customXml/itemProps268.xml><?xml version="1.0" encoding="utf-8"?>
<ds:datastoreItem xmlns:ds="http://schemas.openxmlformats.org/officeDocument/2006/customXml" ds:itemID="{040C010C-653E-4C95-B0CF-FB78F164DE32}">
  <ds:schemaRefs>
    <ds:schemaRef ds:uri="http://schemas.microsoft.com/VisualStudio/2011/storyboarding/control"/>
  </ds:schemaRefs>
</ds:datastoreItem>
</file>

<file path=customXml/itemProps269.xml><?xml version="1.0" encoding="utf-8"?>
<ds:datastoreItem xmlns:ds="http://schemas.openxmlformats.org/officeDocument/2006/customXml" ds:itemID="{641B8E04-9D39-412B-9984-0A71A968E2A4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3F86E19B-8C37-4898-A20F-8D119248FABA}">
  <ds:schemaRefs>
    <ds:schemaRef ds:uri="http://schemas.microsoft.com/VisualStudio/2011/storyboarding/control"/>
  </ds:schemaRefs>
</ds:datastoreItem>
</file>

<file path=customXml/itemProps270.xml><?xml version="1.0" encoding="utf-8"?>
<ds:datastoreItem xmlns:ds="http://schemas.openxmlformats.org/officeDocument/2006/customXml" ds:itemID="{6D0718F4-4B09-43E1-964D-CBD059A4105B}">
  <ds:schemaRefs>
    <ds:schemaRef ds:uri="http://schemas.microsoft.com/VisualStudio/2011/storyboarding/control"/>
  </ds:schemaRefs>
</ds:datastoreItem>
</file>

<file path=customXml/itemProps271.xml><?xml version="1.0" encoding="utf-8"?>
<ds:datastoreItem xmlns:ds="http://schemas.openxmlformats.org/officeDocument/2006/customXml" ds:itemID="{50FACC97-88E7-4509-B9F6-A5FCB3E2E63F}">
  <ds:schemaRefs>
    <ds:schemaRef ds:uri="http://schemas.microsoft.com/VisualStudio/2011/storyboarding/control"/>
  </ds:schemaRefs>
</ds:datastoreItem>
</file>

<file path=customXml/itemProps272.xml><?xml version="1.0" encoding="utf-8"?>
<ds:datastoreItem xmlns:ds="http://schemas.openxmlformats.org/officeDocument/2006/customXml" ds:itemID="{5B1C978A-F710-4805-962C-EE74A5C5A4AF}">
  <ds:schemaRefs>
    <ds:schemaRef ds:uri="http://schemas.microsoft.com/VisualStudio/2011/storyboarding/control"/>
  </ds:schemaRefs>
</ds:datastoreItem>
</file>

<file path=customXml/itemProps273.xml><?xml version="1.0" encoding="utf-8"?>
<ds:datastoreItem xmlns:ds="http://schemas.openxmlformats.org/officeDocument/2006/customXml" ds:itemID="{A72945BF-5407-48A2-A382-46858D27D924}">
  <ds:schemaRefs>
    <ds:schemaRef ds:uri="http://schemas.microsoft.com/VisualStudio/2011/storyboarding/control"/>
  </ds:schemaRefs>
</ds:datastoreItem>
</file>

<file path=customXml/itemProps274.xml><?xml version="1.0" encoding="utf-8"?>
<ds:datastoreItem xmlns:ds="http://schemas.openxmlformats.org/officeDocument/2006/customXml" ds:itemID="{BAA9B95D-0450-413A-B299-F4D8C1E1F806}">
  <ds:schemaRefs>
    <ds:schemaRef ds:uri="http://schemas.microsoft.com/VisualStudio/2011/storyboarding/control"/>
  </ds:schemaRefs>
</ds:datastoreItem>
</file>

<file path=customXml/itemProps275.xml><?xml version="1.0" encoding="utf-8"?>
<ds:datastoreItem xmlns:ds="http://schemas.openxmlformats.org/officeDocument/2006/customXml" ds:itemID="{643B0AF3-B6B4-4D3E-9C5F-725D10D6EAEF}">
  <ds:schemaRefs>
    <ds:schemaRef ds:uri="http://schemas.microsoft.com/VisualStudio/2011/storyboarding/control"/>
  </ds:schemaRefs>
</ds:datastoreItem>
</file>

<file path=customXml/itemProps276.xml><?xml version="1.0" encoding="utf-8"?>
<ds:datastoreItem xmlns:ds="http://schemas.openxmlformats.org/officeDocument/2006/customXml" ds:itemID="{F90ADADC-FD68-4493-A237-949231097E75}">
  <ds:schemaRefs>
    <ds:schemaRef ds:uri="http://schemas.microsoft.com/VisualStudio/2011/storyboarding/control"/>
  </ds:schemaRefs>
</ds:datastoreItem>
</file>

<file path=customXml/itemProps277.xml><?xml version="1.0" encoding="utf-8"?>
<ds:datastoreItem xmlns:ds="http://schemas.openxmlformats.org/officeDocument/2006/customXml" ds:itemID="{312ED791-673B-4180-90AE-33E9804E2699}">
  <ds:schemaRefs>
    <ds:schemaRef ds:uri="http://schemas.microsoft.com/VisualStudio/2011/storyboarding/control"/>
  </ds:schemaRefs>
</ds:datastoreItem>
</file>

<file path=customXml/itemProps278.xml><?xml version="1.0" encoding="utf-8"?>
<ds:datastoreItem xmlns:ds="http://schemas.openxmlformats.org/officeDocument/2006/customXml" ds:itemID="{359E8EEA-9BCD-4737-8333-5C2BD17FD3AA}">
  <ds:schemaRefs>
    <ds:schemaRef ds:uri="http://schemas.microsoft.com/VisualStudio/2011/storyboarding/control"/>
  </ds:schemaRefs>
</ds:datastoreItem>
</file>

<file path=customXml/itemProps279.xml><?xml version="1.0" encoding="utf-8"?>
<ds:datastoreItem xmlns:ds="http://schemas.openxmlformats.org/officeDocument/2006/customXml" ds:itemID="{877B3522-CDCB-4268-B4F7-822B9D0F4E17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783E83BE-FB55-402E-A06C-D0ECBE8AF63F}">
  <ds:schemaRefs>
    <ds:schemaRef ds:uri="http://schemas.microsoft.com/VisualStudio/2011/storyboarding/control"/>
  </ds:schemaRefs>
</ds:datastoreItem>
</file>

<file path=customXml/itemProps280.xml><?xml version="1.0" encoding="utf-8"?>
<ds:datastoreItem xmlns:ds="http://schemas.openxmlformats.org/officeDocument/2006/customXml" ds:itemID="{AC31D7E9-35C5-4EFF-BDA7-6E315BAB0898}">
  <ds:schemaRefs>
    <ds:schemaRef ds:uri="http://schemas.microsoft.com/VisualStudio/2011/storyboarding/control"/>
  </ds:schemaRefs>
</ds:datastoreItem>
</file>

<file path=customXml/itemProps281.xml><?xml version="1.0" encoding="utf-8"?>
<ds:datastoreItem xmlns:ds="http://schemas.openxmlformats.org/officeDocument/2006/customXml" ds:itemID="{273A43D5-0CE5-4979-B831-50BD42805D05}">
  <ds:schemaRefs>
    <ds:schemaRef ds:uri="http://schemas.microsoft.com/VisualStudio/2011/storyboarding/control"/>
  </ds:schemaRefs>
</ds:datastoreItem>
</file>

<file path=customXml/itemProps282.xml><?xml version="1.0" encoding="utf-8"?>
<ds:datastoreItem xmlns:ds="http://schemas.openxmlformats.org/officeDocument/2006/customXml" ds:itemID="{EFD4E54B-45AA-4CB6-AF5F-619F90CAA11C}">
  <ds:schemaRefs>
    <ds:schemaRef ds:uri="http://schemas.microsoft.com/VisualStudio/2011/storyboarding/control"/>
  </ds:schemaRefs>
</ds:datastoreItem>
</file>

<file path=customXml/itemProps283.xml><?xml version="1.0" encoding="utf-8"?>
<ds:datastoreItem xmlns:ds="http://schemas.openxmlformats.org/officeDocument/2006/customXml" ds:itemID="{9E44C7AF-0EAC-4305-ADBF-FC647A16AAFC}">
  <ds:schemaRefs>
    <ds:schemaRef ds:uri="http://schemas.microsoft.com/VisualStudio/2011/storyboarding/control"/>
  </ds:schemaRefs>
</ds:datastoreItem>
</file>

<file path=customXml/itemProps284.xml><?xml version="1.0" encoding="utf-8"?>
<ds:datastoreItem xmlns:ds="http://schemas.openxmlformats.org/officeDocument/2006/customXml" ds:itemID="{A4D684CD-C4FA-4A2E-84F8-0FE7F9CB7595}">
  <ds:schemaRefs>
    <ds:schemaRef ds:uri="http://schemas.microsoft.com/VisualStudio/2011/storyboarding/control"/>
  </ds:schemaRefs>
</ds:datastoreItem>
</file>

<file path=customXml/itemProps285.xml><?xml version="1.0" encoding="utf-8"?>
<ds:datastoreItem xmlns:ds="http://schemas.openxmlformats.org/officeDocument/2006/customXml" ds:itemID="{5B2A833D-2644-4A47-98D7-0815A93D9F51}">
  <ds:schemaRefs>
    <ds:schemaRef ds:uri="http://schemas.microsoft.com/VisualStudio/2011/storyboarding/control"/>
  </ds:schemaRefs>
</ds:datastoreItem>
</file>

<file path=customXml/itemProps286.xml><?xml version="1.0" encoding="utf-8"?>
<ds:datastoreItem xmlns:ds="http://schemas.openxmlformats.org/officeDocument/2006/customXml" ds:itemID="{1A2A7697-46CE-4A9D-8E2D-B0419DC87B1E}">
  <ds:schemaRefs>
    <ds:schemaRef ds:uri="http://schemas.microsoft.com/VisualStudio/2011/storyboarding/control"/>
  </ds:schemaRefs>
</ds:datastoreItem>
</file>

<file path=customXml/itemProps287.xml><?xml version="1.0" encoding="utf-8"?>
<ds:datastoreItem xmlns:ds="http://schemas.openxmlformats.org/officeDocument/2006/customXml" ds:itemID="{33C033A4-1779-4973-B063-F56BBDF9EC44}">
  <ds:schemaRefs>
    <ds:schemaRef ds:uri="http://schemas.microsoft.com/VisualStudio/2011/storyboarding/control"/>
  </ds:schemaRefs>
</ds:datastoreItem>
</file>

<file path=customXml/itemProps288.xml><?xml version="1.0" encoding="utf-8"?>
<ds:datastoreItem xmlns:ds="http://schemas.openxmlformats.org/officeDocument/2006/customXml" ds:itemID="{CDCB2C67-5937-4AF0-ABA6-A9C4DC5E0BF4}">
  <ds:schemaRefs>
    <ds:schemaRef ds:uri="http://schemas.microsoft.com/VisualStudio/2011/storyboarding/control"/>
  </ds:schemaRefs>
</ds:datastoreItem>
</file>

<file path=customXml/itemProps289.xml><?xml version="1.0" encoding="utf-8"?>
<ds:datastoreItem xmlns:ds="http://schemas.openxmlformats.org/officeDocument/2006/customXml" ds:itemID="{9D8114BF-C80E-4961-A34E-CCC09DAA0A91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09E72578-4FE5-4F47-87DB-4475E9796CBB}">
  <ds:schemaRefs>
    <ds:schemaRef ds:uri="http://schemas.microsoft.com/VisualStudio/2011/storyboarding/control"/>
  </ds:schemaRefs>
</ds:datastoreItem>
</file>

<file path=customXml/itemProps290.xml><?xml version="1.0" encoding="utf-8"?>
<ds:datastoreItem xmlns:ds="http://schemas.openxmlformats.org/officeDocument/2006/customXml" ds:itemID="{2B362897-BB56-46DF-B28A-E5A4778394C7}">
  <ds:schemaRefs>
    <ds:schemaRef ds:uri="http://schemas.microsoft.com/VisualStudio/2011/storyboarding/control"/>
  </ds:schemaRefs>
</ds:datastoreItem>
</file>

<file path=customXml/itemProps291.xml><?xml version="1.0" encoding="utf-8"?>
<ds:datastoreItem xmlns:ds="http://schemas.openxmlformats.org/officeDocument/2006/customXml" ds:itemID="{5C392BB1-EBD8-4C85-9F92-1E38B89E39D9}">
  <ds:schemaRefs>
    <ds:schemaRef ds:uri="http://schemas.microsoft.com/VisualStudio/2011/storyboarding/control"/>
  </ds:schemaRefs>
</ds:datastoreItem>
</file>

<file path=customXml/itemProps292.xml><?xml version="1.0" encoding="utf-8"?>
<ds:datastoreItem xmlns:ds="http://schemas.openxmlformats.org/officeDocument/2006/customXml" ds:itemID="{17444F86-EA02-4977-B612-49541F67EC04}">
  <ds:schemaRefs>
    <ds:schemaRef ds:uri="http://schemas.microsoft.com/VisualStudio/2011/storyboarding/control"/>
  </ds:schemaRefs>
</ds:datastoreItem>
</file>

<file path=customXml/itemProps293.xml><?xml version="1.0" encoding="utf-8"?>
<ds:datastoreItem xmlns:ds="http://schemas.openxmlformats.org/officeDocument/2006/customXml" ds:itemID="{E2D58DD3-B7E1-4638-9743-637A9D97207C}">
  <ds:schemaRefs>
    <ds:schemaRef ds:uri="http://schemas.microsoft.com/VisualStudio/2011/storyboarding/control"/>
  </ds:schemaRefs>
</ds:datastoreItem>
</file>

<file path=customXml/itemProps294.xml><?xml version="1.0" encoding="utf-8"?>
<ds:datastoreItem xmlns:ds="http://schemas.openxmlformats.org/officeDocument/2006/customXml" ds:itemID="{61F1D5C9-E1D4-413C-AE73-7608E4540BC9}">
  <ds:schemaRefs>
    <ds:schemaRef ds:uri="http://schemas.microsoft.com/VisualStudio/2011/storyboarding/control"/>
  </ds:schemaRefs>
</ds:datastoreItem>
</file>

<file path=customXml/itemProps295.xml><?xml version="1.0" encoding="utf-8"?>
<ds:datastoreItem xmlns:ds="http://schemas.openxmlformats.org/officeDocument/2006/customXml" ds:itemID="{7E0240CC-E287-416D-A25C-450E92C362E8}">
  <ds:schemaRefs>
    <ds:schemaRef ds:uri="http://schemas.microsoft.com/VisualStudio/2011/storyboarding/control"/>
  </ds:schemaRefs>
</ds:datastoreItem>
</file>

<file path=customXml/itemProps296.xml><?xml version="1.0" encoding="utf-8"?>
<ds:datastoreItem xmlns:ds="http://schemas.openxmlformats.org/officeDocument/2006/customXml" ds:itemID="{3B525166-7FD9-45E6-B00E-34EB178812FB}">
  <ds:schemaRefs>
    <ds:schemaRef ds:uri="http://schemas.microsoft.com/VisualStudio/2011/storyboarding/control"/>
  </ds:schemaRefs>
</ds:datastoreItem>
</file>

<file path=customXml/itemProps297.xml><?xml version="1.0" encoding="utf-8"?>
<ds:datastoreItem xmlns:ds="http://schemas.openxmlformats.org/officeDocument/2006/customXml" ds:itemID="{BA0D1F2B-B10D-4AB9-8B7F-C4F38EE215F7}">
  <ds:schemaRefs>
    <ds:schemaRef ds:uri="http://schemas.microsoft.com/VisualStudio/2011/storyboarding/control"/>
  </ds:schemaRefs>
</ds:datastoreItem>
</file>

<file path=customXml/itemProps298.xml><?xml version="1.0" encoding="utf-8"?>
<ds:datastoreItem xmlns:ds="http://schemas.openxmlformats.org/officeDocument/2006/customXml" ds:itemID="{5CB70BA0-CF0E-40C8-A9E3-6F8E29E24EA1}">
  <ds:schemaRefs>
    <ds:schemaRef ds:uri="http://schemas.microsoft.com/VisualStudio/2011/storyboarding/control"/>
  </ds:schemaRefs>
</ds:datastoreItem>
</file>

<file path=customXml/itemProps299.xml><?xml version="1.0" encoding="utf-8"?>
<ds:datastoreItem xmlns:ds="http://schemas.openxmlformats.org/officeDocument/2006/customXml" ds:itemID="{46A06F7C-30D9-4BC9-B5A5-1555E2F439DC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85913E86-2695-444D-B5C8-1C15CD6F746C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B76EF0A2-3A07-47C6-8421-0524730DC0DF}">
  <ds:schemaRefs>
    <ds:schemaRef ds:uri="http://schemas.microsoft.com/VisualStudio/2011/storyboarding/control"/>
  </ds:schemaRefs>
</ds:datastoreItem>
</file>

<file path=customXml/itemProps300.xml><?xml version="1.0" encoding="utf-8"?>
<ds:datastoreItem xmlns:ds="http://schemas.openxmlformats.org/officeDocument/2006/customXml" ds:itemID="{42FDA2AF-B8F0-4995-8C00-B6C243892E5F}">
  <ds:schemaRefs>
    <ds:schemaRef ds:uri="http://schemas.microsoft.com/VisualStudio/2011/storyboarding/control"/>
  </ds:schemaRefs>
</ds:datastoreItem>
</file>

<file path=customXml/itemProps301.xml><?xml version="1.0" encoding="utf-8"?>
<ds:datastoreItem xmlns:ds="http://schemas.openxmlformats.org/officeDocument/2006/customXml" ds:itemID="{F7F76BED-5441-4F4F-B832-4BEC20BB0F72}">
  <ds:schemaRefs>
    <ds:schemaRef ds:uri="http://schemas.microsoft.com/VisualStudio/2011/storyboarding/control"/>
  </ds:schemaRefs>
</ds:datastoreItem>
</file>

<file path=customXml/itemProps302.xml><?xml version="1.0" encoding="utf-8"?>
<ds:datastoreItem xmlns:ds="http://schemas.openxmlformats.org/officeDocument/2006/customXml" ds:itemID="{0F4E80A5-ED53-44C2-A0C6-BF2436DB342C}">
  <ds:schemaRefs>
    <ds:schemaRef ds:uri="http://schemas.microsoft.com/VisualStudio/2011/storyboarding/control"/>
  </ds:schemaRefs>
</ds:datastoreItem>
</file>

<file path=customXml/itemProps303.xml><?xml version="1.0" encoding="utf-8"?>
<ds:datastoreItem xmlns:ds="http://schemas.openxmlformats.org/officeDocument/2006/customXml" ds:itemID="{D55063E9-A3E2-4139-A387-D9DFC96091F7}">
  <ds:schemaRefs>
    <ds:schemaRef ds:uri="http://schemas.microsoft.com/VisualStudio/2011/storyboarding/control"/>
  </ds:schemaRefs>
</ds:datastoreItem>
</file>

<file path=customXml/itemProps304.xml><?xml version="1.0" encoding="utf-8"?>
<ds:datastoreItem xmlns:ds="http://schemas.openxmlformats.org/officeDocument/2006/customXml" ds:itemID="{CABEEEB2-3F71-4017-9755-A0227F639085}">
  <ds:schemaRefs>
    <ds:schemaRef ds:uri="http://schemas.microsoft.com/VisualStudio/2011/storyboarding/control"/>
  </ds:schemaRefs>
</ds:datastoreItem>
</file>

<file path=customXml/itemProps305.xml><?xml version="1.0" encoding="utf-8"?>
<ds:datastoreItem xmlns:ds="http://schemas.openxmlformats.org/officeDocument/2006/customXml" ds:itemID="{59FEE1B4-0E16-4B9F-BE58-CF72AC9594CB}">
  <ds:schemaRefs>
    <ds:schemaRef ds:uri="http://schemas.microsoft.com/VisualStudio/2011/storyboarding/control"/>
  </ds:schemaRefs>
</ds:datastoreItem>
</file>

<file path=customXml/itemProps306.xml><?xml version="1.0" encoding="utf-8"?>
<ds:datastoreItem xmlns:ds="http://schemas.openxmlformats.org/officeDocument/2006/customXml" ds:itemID="{729207E0-1906-43C7-824A-15D0905F1F63}">
  <ds:schemaRefs>
    <ds:schemaRef ds:uri="http://schemas.microsoft.com/VisualStudio/2011/storyboarding/control"/>
  </ds:schemaRefs>
</ds:datastoreItem>
</file>

<file path=customXml/itemProps307.xml><?xml version="1.0" encoding="utf-8"?>
<ds:datastoreItem xmlns:ds="http://schemas.openxmlformats.org/officeDocument/2006/customXml" ds:itemID="{6A7F063B-B59A-4F71-8C1E-6D02F6E20DB3}">
  <ds:schemaRefs>
    <ds:schemaRef ds:uri="http://schemas.microsoft.com/VisualStudio/2011/storyboarding/control"/>
  </ds:schemaRefs>
</ds:datastoreItem>
</file>

<file path=customXml/itemProps308.xml><?xml version="1.0" encoding="utf-8"?>
<ds:datastoreItem xmlns:ds="http://schemas.openxmlformats.org/officeDocument/2006/customXml" ds:itemID="{5BC08B27-D65B-4EB8-808F-9020F0F93A52}">
  <ds:schemaRefs>
    <ds:schemaRef ds:uri="http://schemas.microsoft.com/VisualStudio/2011/storyboarding/control"/>
  </ds:schemaRefs>
</ds:datastoreItem>
</file>

<file path=customXml/itemProps309.xml><?xml version="1.0" encoding="utf-8"?>
<ds:datastoreItem xmlns:ds="http://schemas.openxmlformats.org/officeDocument/2006/customXml" ds:itemID="{D3CFF4D4-B0AF-4454-AEAF-A871D22EE2F0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D5581B62-32C3-4D24-9E35-B7CE5592F12F}">
  <ds:schemaRefs>
    <ds:schemaRef ds:uri="http://schemas.microsoft.com/VisualStudio/2011/storyboarding/control"/>
  </ds:schemaRefs>
</ds:datastoreItem>
</file>

<file path=customXml/itemProps310.xml><?xml version="1.0" encoding="utf-8"?>
<ds:datastoreItem xmlns:ds="http://schemas.openxmlformats.org/officeDocument/2006/customXml" ds:itemID="{86EF0DF7-C1BD-4732-8496-131BAC046A3C}">
  <ds:schemaRefs>
    <ds:schemaRef ds:uri="http://schemas.microsoft.com/VisualStudio/2011/storyboarding/control"/>
  </ds:schemaRefs>
</ds:datastoreItem>
</file>

<file path=customXml/itemProps311.xml><?xml version="1.0" encoding="utf-8"?>
<ds:datastoreItem xmlns:ds="http://schemas.openxmlformats.org/officeDocument/2006/customXml" ds:itemID="{44EFA60D-D691-4E16-847C-C3B331B8F3FF}">
  <ds:schemaRefs>
    <ds:schemaRef ds:uri="http://schemas.microsoft.com/VisualStudio/2011/storyboarding/control"/>
  </ds:schemaRefs>
</ds:datastoreItem>
</file>

<file path=customXml/itemProps312.xml><?xml version="1.0" encoding="utf-8"?>
<ds:datastoreItem xmlns:ds="http://schemas.openxmlformats.org/officeDocument/2006/customXml" ds:itemID="{FEB5B8B9-FC5D-464B-804A-3D750DBA5740}">
  <ds:schemaRefs>
    <ds:schemaRef ds:uri="http://schemas.microsoft.com/VisualStudio/2011/storyboarding/control"/>
  </ds:schemaRefs>
</ds:datastoreItem>
</file>

<file path=customXml/itemProps313.xml><?xml version="1.0" encoding="utf-8"?>
<ds:datastoreItem xmlns:ds="http://schemas.openxmlformats.org/officeDocument/2006/customXml" ds:itemID="{377389D1-91F7-4131-A1B8-92F6D9975FC0}">
  <ds:schemaRefs>
    <ds:schemaRef ds:uri="http://schemas.microsoft.com/VisualStudio/2011/storyboarding/control"/>
  </ds:schemaRefs>
</ds:datastoreItem>
</file>

<file path=customXml/itemProps314.xml><?xml version="1.0" encoding="utf-8"?>
<ds:datastoreItem xmlns:ds="http://schemas.openxmlformats.org/officeDocument/2006/customXml" ds:itemID="{61E3D321-8F7F-444B-A175-8FCC75337172}">
  <ds:schemaRefs>
    <ds:schemaRef ds:uri="http://schemas.microsoft.com/VisualStudio/2011/storyboarding/control"/>
  </ds:schemaRefs>
</ds:datastoreItem>
</file>

<file path=customXml/itemProps315.xml><?xml version="1.0" encoding="utf-8"?>
<ds:datastoreItem xmlns:ds="http://schemas.openxmlformats.org/officeDocument/2006/customXml" ds:itemID="{E75F0C14-11EC-4CC1-8CA7-BA8F2CD9E7E1}">
  <ds:schemaRefs>
    <ds:schemaRef ds:uri="http://schemas.microsoft.com/VisualStudio/2011/storyboarding/control"/>
  </ds:schemaRefs>
</ds:datastoreItem>
</file>

<file path=customXml/itemProps316.xml><?xml version="1.0" encoding="utf-8"?>
<ds:datastoreItem xmlns:ds="http://schemas.openxmlformats.org/officeDocument/2006/customXml" ds:itemID="{7657477F-7337-4A17-A799-C6F20FCD6F41}">
  <ds:schemaRefs>
    <ds:schemaRef ds:uri="http://schemas.microsoft.com/VisualStudio/2011/storyboarding/control"/>
  </ds:schemaRefs>
</ds:datastoreItem>
</file>

<file path=customXml/itemProps317.xml><?xml version="1.0" encoding="utf-8"?>
<ds:datastoreItem xmlns:ds="http://schemas.openxmlformats.org/officeDocument/2006/customXml" ds:itemID="{E4A9FDDD-3789-4953-B395-3B0E8B2158C6}">
  <ds:schemaRefs>
    <ds:schemaRef ds:uri="http://schemas.microsoft.com/VisualStudio/2011/storyboarding/control"/>
  </ds:schemaRefs>
</ds:datastoreItem>
</file>

<file path=customXml/itemProps318.xml><?xml version="1.0" encoding="utf-8"?>
<ds:datastoreItem xmlns:ds="http://schemas.openxmlformats.org/officeDocument/2006/customXml" ds:itemID="{27D73EC5-E6B7-42DC-8F4F-5D09B7D3C57C}">
  <ds:schemaRefs>
    <ds:schemaRef ds:uri="http://schemas.microsoft.com/VisualStudio/2011/storyboarding/control"/>
  </ds:schemaRefs>
</ds:datastoreItem>
</file>

<file path=customXml/itemProps319.xml><?xml version="1.0" encoding="utf-8"?>
<ds:datastoreItem xmlns:ds="http://schemas.openxmlformats.org/officeDocument/2006/customXml" ds:itemID="{54E3C929-FA10-416A-81E0-FCF544464E44}">
  <ds:schemaRefs>
    <ds:schemaRef ds:uri="http://schemas.microsoft.com/VisualStudio/2011/storyboarding/control"/>
  </ds:schemaRefs>
</ds:datastoreItem>
</file>

<file path=customXml/itemProps32.xml><?xml version="1.0" encoding="utf-8"?>
<ds:datastoreItem xmlns:ds="http://schemas.openxmlformats.org/officeDocument/2006/customXml" ds:itemID="{EA6A98F9-12A8-49C1-9E3A-AF361C14B3E5}">
  <ds:schemaRefs>
    <ds:schemaRef ds:uri="http://schemas.microsoft.com/VisualStudio/2011/storyboarding/control"/>
  </ds:schemaRefs>
</ds:datastoreItem>
</file>

<file path=customXml/itemProps320.xml><?xml version="1.0" encoding="utf-8"?>
<ds:datastoreItem xmlns:ds="http://schemas.openxmlformats.org/officeDocument/2006/customXml" ds:itemID="{3CB2D965-6D7D-4D99-A710-19D3830637B2}">
  <ds:schemaRefs>
    <ds:schemaRef ds:uri="682b56a4-76e6-47c6-9f7a-90184461c0a7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21.xml><?xml version="1.0" encoding="utf-8"?>
<ds:datastoreItem xmlns:ds="http://schemas.openxmlformats.org/officeDocument/2006/customXml" ds:itemID="{DA756E77-C280-4193-B94F-F5914D87B3DD}">
  <ds:schemaRefs>
    <ds:schemaRef ds:uri="http://schemas.microsoft.com/VisualStudio/2011/storyboarding/control"/>
  </ds:schemaRefs>
</ds:datastoreItem>
</file>

<file path=customXml/itemProps322.xml><?xml version="1.0" encoding="utf-8"?>
<ds:datastoreItem xmlns:ds="http://schemas.openxmlformats.org/officeDocument/2006/customXml" ds:itemID="{B8E4DBBD-F351-415C-99D9-C4CF11F07DAC}">
  <ds:schemaRefs>
    <ds:schemaRef ds:uri="http://schemas.microsoft.com/VisualStudio/2011/storyboarding/control"/>
  </ds:schemaRefs>
</ds:datastoreItem>
</file>

<file path=customXml/itemProps323.xml><?xml version="1.0" encoding="utf-8"?>
<ds:datastoreItem xmlns:ds="http://schemas.openxmlformats.org/officeDocument/2006/customXml" ds:itemID="{BAD5D402-11A3-4EDD-A25E-8135E6FE0352}">
  <ds:schemaRefs>
    <ds:schemaRef ds:uri="http://schemas.microsoft.com/VisualStudio/2011/storyboarding/control"/>
  </ds:schemaRefs>
</ds:datastoreItem>
</file>

<file path=customXml/itemProps324.xml><?xml version="1.0" encoding="utf-8"?>
<ds:datastoreItem xmlns:ds="http://schemas.openxmlformats.org/officeDocument/2006/customXml" ds:itemID="{76CD1B4B-6C92-424D-80F4-DACF74216706}">
  <ds:schemaRefs>
    <ds:schemaRef ds:uri="http://schemas.microsoft.com/VisualStudio/2011/storyboarding/control"/>
  </ds:schemaRefs>
</ds:datastoreItem>
</file>

<file path=customXml/itemProps325.xml><?xml version="1.0" encoding="utf-8"?>
<ds:datastoreItem xmlns:ds="http://schemas.openxmlformats.org/officeDocument/2006/customXml" ds:itemID="{EAE6D699-5BD3-4A4A-8FF6-AF58BE863A87}">
  <ds:schemaRefs>
    <ds:schemaRef ds:uri="http://schemas.microsoft.com/VisualStudio/2011/storyboarding/control"/>
  </ds:schemaRefs>
</ds:datastoreItem>
</file>

<file path=customXml/itemProps326.xml><?xml version="1.0" encoding="utf-8"?>
<ds:datastoreItem xmlns:ds="http://schemas.openxmlformats.org/officeDocument/2006/customXml" ds:itemID="{0BF2CD59-E66C-44B2-8428-CBB9DB3AF8AD}">
  <ds:schemaRefs>
    <ds:schemaRef ds:uri="http://schemas.microsoft.com/VisualStudio/2011/storyboarding/control"/>
  </ds:schemaRefs>
</ds:datastoreItem>
</file>

<file path=customXml/itemProps327.xml><?xml version="1.0" encoding="utf-8"?>
<ds:datastoreItem xmlns:ds="http://schemas.openxmlformats.org/officeDocument/2006/customXml" ds:itemID="{1960DC48-8AC3-4700-B850-127E4F6F4AD0}">
  <ds:schemaRefs>
    <ds:schemaRef ds:uri="http://schemas.microsoft.com/VisualStudio/2011/storyboarding/control"/>
  </ds:schemaRefs>
</ds:datastoreItem>
</file>

<file path=customXml/itemProps328.xml><?xml version="1.0" encoding="utf-8"?>
<ds:datastoreItem xmlns:ds="http://schemas.openxmlformats.org/officeDocument/2006/customXml" ds:itemID="{C555C35E-CEF9-42C5-B7D5-2A097F9C41CA}">
  <ds:schemaRefs>
    <ds:schemaRef ds:uri="http://schemas.microsoft.com/VisualStudio/2011/storyboarding/control"/>
  </ds:schemaRefs>
</ds:datastoreItem>
</file>

<file path=customXml/itemProps329.xml><?xml version="1.0" encoding="utf-8"?>
<ds:datastoreItem xmlns:ds="http://schemas.openxmlformats.org/officeDocument/2006/customXml" ds:itemID="{D0A7BA0F-C774-45D7-A37F-0B36B64CE865}">
  <ds:schemaRefs>
    <ds:schemaRef ds:uri="http://schemas.microsoft.com/VisualStudio/2011/storyboarding/control"/>
  </ds:schemaRefs>
</ds:datastoreItem>
</file>

<file path=customXml/itemProps33.xml><?xml version="1.0" encoding="utf-8"?>
<ds:datastoreItem xmlns:ds="http://schemas.openxmlformats.org/officeDocument/2006/customXml" ds:itemID="{91CC6F6F-E323-497C-B04A-6954F7A0472D}">
  <ds:schemaRefs>
    <ds:schemaRef ds:uri="http://schemas.microsoft.com/VisualStudio/2011/storyboarding/control"/>
  </ds:schemaRefs>
</ds:datastoreItem>
</file>

<file path=customXml/itemProps330.xml><?xml version="1.0" encoding="utf-8"?>
<ds:datastoreItem xmlns:ds="http://schemas.openxmlformats.org/officeDocument/2006/customXml" ds:itemID="{A38487D9-8D6F-4743-A457-3EB56FB4298F}">
  <ds:schemaRefs>
    <ds:schemaRef ds:uri="http://schemas.microsoft.com/VisualStudio/2011/storyboarding/control"/>
  </ds:schemaRefs>
</ds:datastoreItem>
</file>

<file path=customXml/itemProps331.xml><?xml version="1.0" encoding="utf-8"?>
<ds:datastoreItem xmlns:ds="http://schemas.openxmlformats.org/officeDocument/2006/customXml" ds:itemID="{847CEB9A-CFA9-4BDF-B7EE-15F747EE0AEC}">
  <ds:schemaRefs>
    <ds:schemaRef ds:uri="http://schemas.microsoft.com/VisualStudio/2011/storyboarding/control"/>
  </ds:schemaRefs>
</ds:datastoreItem>
</file>

<file path=customXml/itemProps332.xml><?xml version="1.0" encoding="utf-8"?>
<ds:datastoreItem xmlns:ds="http://schemas.openxmlformats.org/officeDocument/2006/customXml" ds:itemID="{4515D596-D7A2-496F-90C9-E917E3BA2806}">
  <ds:schemaRefs>
    <ds:schemaRef ds:uri="http://schemas.microsoft.com/VisualStudio/2011/storyboarding/control"/>
  </ds:schemaRefs>
</ds:datastoreItem>
</file>

<file path=customXml/itemProps333.xml><?xml version="1.0" encoding="utf-8"?>
<ds:datastoreItem xmlns:ds="http://schemas.openxmlformats.org/officeDocument/2006/customXml" ds:itemID="{92DB122B-A785-49B7-A78A-7952A07CA5FD}">
  <ds:schemaRefs>
    <ds:schemaRef ds:uri="http://schemas.microsoft.com/VisualStudio/2011/storyboarding/control"/>
  </ds:schemaRefs>
</ds:datastoreItem>
</file>

<file path=customXml/itemProps334.xml><?xml version="1.0" encoding="utf-8"?>
<ds:datastoreItem xmlns:ds="http://schemas.openxmlformats.org/officeDocument/2006/customXml" ds:itemID="{FA3EDB36-F522-4407-9BCC-BFC874231855}">
  <ds:schemaRefs>
    <ds:schemaRef ds:uri="http://schemas.microsoft.com/VisualStudio/2011/storyboarding/control"/>
  </ds:schemaRefs>
</ds:datastoreItem>
</file>

<file path=customXml/itemProps335.xml><?xml version="1.0" encoding="utf-8"?>
<ds:datastoreItem xmlns:ds="http://schemas.openxmlformats.org/officeDocument/2006/customXml" ds:itemID="{192E8365-00BF-4F3F-9A6E-9CCEA28BABDA}">
  <ds:schemaRefs>
    <ds:schemaRef ds:uri="http://schemas.microsoft.com/VisualStudio/2011/storyboarding/control"/>
  </ds:schemaRefs>
</ds:datastoreItem>
</file>

<file path=customXml/itemProps336.xml><?xml version="1.0" encoding="utf-8"?>
<ds:datastoreItem xmlns:ds="http://schemas.openxmlformats.org/officeDocument/2006/customXml" ds:itemID="{E1E2D1EA-E3C1-4E9B-B9ED-F9E3CAF9BE75}">
  <ds:schemaRefs>
    <ds:schemaRef ds:uri="http://schemas.microsoft.com/sharepoint/v3/contenttype/forms"/>
  </ds:schemaRefs>
</ds:datastoreItem>
</file>

<file path=customXml/itemProps337.xml><?xml version="1.0" encoding="utf-8"?>
<ds:datastoreItem xmlns:ds="http://schemas.openxmlformats.org/officeDocument/2006/customXml" ds:itemID="{DCC7FF8B-E762-4C35-B47B-845429BA3817}">
  <ds:schemaRefs>
    <ds:schemaRef ds:uri="http://schemas.microsoft.com/VisualStudio/2011/storyboarding/control"/>
  </ds:schemaRefs>
</ds:datastoreItem>
</file>

<file path=customXml/itemProps338.xml><?xml version="1.0" encoding="utf-8"?>
<ds:datastoreItem xmlns:ds="http://schemas.openxmlformats.org/officeDocument/2006/customXml" ds:itemID="{4FEC763B-EEE7-4BA6-B378-8E2FBEA8FCA0}">
  <ds:schemaRefs>
    <ds:schemaRef ds:uri="http://schemas.microsoft.com/VisualStudio/2011/storyboarding/control"/>
  </ds:schemaRefs>
</ds:datastoreItem>
</file>

<file path=customXml/itemProps339.xml><?xml version="1.0" encoding="utf-8"?>
<ds:datastoreItem xmlns:ds="http://schemas.openxmlformats.org/officeDocument/2006/customXml" ds:itemID="{8A33C729-C9AF-43E9-8F42-8BBB302029CA}">
  <ds:schemaRefs>
    <ds:schemaRef ds:uri="http://schemas.microsoft.com/VisualStudio/2011/storyboarding/control"/>
  </ds:schemaRefs>
</ds:datastoreItem>
</file>

<file path=customXml/itemProps34.xml><?xml version="1.0" encoding="utf-8"?>
<ds:datastoreItem xmlns:ds="http://schemas.openxmlformats.org/officeDocument/2006/customXml" ds:itemID="{B8C250F4-2716-411E-8DA9-926F8E9DB0B8}">
  <ds:schemaRefs>
    <ds:schemaRef ds:uri="http://schemas.microsoft.com/VisualStudio/2011/storyboarding/control"/>
  </ds:schemaRefs>
</ds:datastoreItem>
</file>

<file path=customXml/itemProps340.xml><?xml version="1.0" encoding="utf-8"?>
<ds:datastoreItem xmlns:ds="http://schemas.openxmlformats.org/officeDocument/2006/customXml" ds:itemID="{0EAF3E73-CBF2-42E4-9D0D-7CCBB2D19C61}">
  <ds:schemaRefs>
    <ds:schemaRef ds:uri="http://schemas.microsoft.com/VisualStudio/2011/storyboarding/control"/>
  </ds:schemaRefs>
</ds:datastoreItem>
</file>

<file path=customXml/itemProps341.xml><?xml version="1.0" encoding="utf-8"?>
<ds:datastoreItem xmlns:ds="http://schemas.openxmlformats.org/officeDocument/2006/customXml" ds:itemID="{B29ED2BD-3A33-4A46-8D23-2786C8E6E50D}">
  <ds:schemaRefs>
    <ds:schemaRef ds:uri="http://schemas.microsoft.com/VisualStudio/2011/storyboarding/control"/>
  </ds:schemaRefs>
</ds:datastoreItem>
</file>

<file path=customXml/itemProps342.xml><?xml version="1.0" encoding="utf-8"?>
<ds:datastoreItem xmlns:ds="http://schemas.openxmlformats.org/officeDocument/2006/customXml" ds:itemID="{FC1D4772-D270-4730-90E9-DECEEB9C6A48}">
  <ds:schemaRefs>
    <ds:schemaRef ds:uri="http://schemas.microsoft.com/VisualStudio/2011/storyboarding/control"/>
  </ds:schemaRefs>
</ds:datastoreItem>
</file>

<file path=customXml/itemProps343.xml><?xml version="1.0" encoding="utf-8"?>
<ds:datastoreItem xmlns:ds="http://schemas.openxmlformats.org/officeDocument/2006/customXml" ds:itemID="{FBF0527A-D874-4356-A72B-C728BCDBDB38}">
  <ds:schemaRefs>
    <ds:schemaRef ds:uri="http://schemas.microsoft.com/VisualStudio/2011/storyboarding/control"/>
  </ds:schemaRefs>
</ds:datastoreItem>
</file>

<file path=customXml/itemProps344.xml><?xml version="1.0" encoding="utf-8"?>
<ds:datastoreItem xmlns:ds="http://schemas.openxmlformats.org/officeDocument/2006/customXml" ds:itemID="{CFBFAD55-B512-49F3-9F86-C6E24FCD5873}">
  <ds:schemaRefs>
    <ds:schemaRef ds:uri="http://schemas.microsoft.com/VisualStudio/2011/storyboarding/control"/>
  </ds:schemaRefs>
</ds:datastoreItem>
</file>

<file path=customXml/itemProps345.xml><?xml version="1.0" encoding="utf-8"?>
<ds:datastoreItem xmlns:ds="http://schemas.openxmlformats.org/officeDocument/2006/customXml" ds:itemID="{96398020-FC11-4AA6-BE46-A3378CB1E506}">
  <ds:schemaRefs>
    <ds:schemaRef ds:uri="http://schemas.microsoft.com/VisualStudio/2011/storyboarding/control"/>
  </ds:schemaRefs>
</ds:datastoreItem>
</file>

<file path=customXml/itemProps346.xml><?xml version="1.0" encoding="utf-8"?>
<ds:datastoreItem xmlns:ds="http://schemas.openxmlformats.org/officeDocument/2006/customXml" ds:itemID="{98CD1AB0-9B10-4CFB-9388-DACC83A592C7}">
  <ds:schemaRefs>
    <ds:schemaRef ds:uri="http://schemas.microsoft.com/VisualStudio/2011/storyboarding/control"/>
  </ds:schemaRefs>
</ds:datastoreItem>
</file>

<file path=customXml/itemProps347.xml><?xml version="1.0" encoding="utf-8"?>
<ds:datastoreItem xmlns:ds="http://schemas.openxmlformats.org/officeDocument/2006/customXml" ds:itemID="{5FE0FBB0-912A-4798-B46E-C1999B71F45D}">
  <ds:schemaRefs>
    <ds:schemaRef ds:uri="http://schemas.microsoft.com/VisualStudio/2011/storyboarding/control"/>
  </ds:schemaRefs>
</ds:datastoreItem>
</file>

<file path=customXml/itemProps348.xml><?xml version="1.0" encoding="utf-8"?>
<ds:datastoreItem xmlns:ds="http://schemas.openxmlformats.org/officeDocument/2006/customXml" ds:itemID="{8A2F920A-BB66-440A-AF7C-79D9D40C9C7E}">
  <ds:schemaRefs>
    <ds:schemaRef ds:uri="http://schemas.microsoft.com/VisualStudio/2011/storyboarding/control"/>
  </ds:schemaRefs>
</ds:datastoreItem>
</file>

<file path=customXml/itemProps349.xml><?xml version="1.0" encoding="utf-8"?>
<ds:datastoreItem xmlns:ds="http://schemas.openxmlformats.org/officeDocument/2006/customXml" ds:itemID="{6F093CD2-4A0E-43B9-90B2-96471A910D3A}">
  <ds:schemaRefs>
    <ds:schemaRef ds:uri="http://schemas.microsoft.com/VisualStudio/2011/storyboarding/control"/>
  </ds:schemaRefs>
</ds:datastoreItem>
</file>

<file path=customXml/itemProps35.xml><?xml version="1.0" encoding="utf-8"?>
<ds:datastoreItem xmlns:ds="http://schemas.openxmlformats.org/officeDocument/2006/customXml" ds:itemID="{D0BD06BB-5E0C-49CA-BE9F-FAE248DF19F9}">
  <ds:schemaRefs>
    <ds:schemaRef ds:uri="http://schemas.microsoft.com/VisualStudio/2011/storyboarding/control"/>
  </ds:schemaRefs>
</ds:datastoreItem>
</file>

<file path=customXml/itemProps350.xml><?xml version="1.0" encoding="utf-8"?>
<ds:datastoreItem xmlns:ds="http://schemas.openxmlformats.org/officeDocument/2006/customXml" ds:itemID="{07CACDD5-C628-4BD1-8027-E2D1FBDCAB06}">
  <ds:schemaRefs>
    <ds:schemaRef ds:uri="http://schemas.microsoft.com/VisualStudio/2011/storyboarding/control"/>
  </ds:schemaRefs>
</ds:datastoreItem>
</file>

<file path=customXml/itemProps351.xml><?xml version="1.0" encoding="utf-8"?>
<ds:datastoreItem xmlns:ds="http://schemas.openxmlformats.org/officeDocument/2006/customXml" ds:itemID="{951FB56E-E7C8-4B90-B76A-0FDEF69F9F24}">
  <ds:schemaRefs>
    <ds:schemaRef ds:uri="http://schemas.microsoft.com/VisualStudio/2011/storyboarding/control"/>
  </ds:schemaRefs>
</ds:datastoreItem>
</file>

<file path=customXml/itemProps352.xml><?xml version="1.0" encoding="utf-8"?>
<ds:datastoreItem xmlns:ds="http://schemas.openxmlformats.org/officeDocument/2006/customXml" ds:itemID="{9B5F3C76-0C30-49AC-9489-0815C08FFE0D}">
  <ds:schemaRefs>
    <ds:schemaRef ds:uri="http://schemas.microsoft.com/VisualStudio/2011/storyboarding/control"/>
  </ds:schemaRefs>
</ds:datastoreItem>
</file>

<file path=customXml/itemProps353.xml><?xml version="1.0" encoding="utf-8"?>
<ds:datastoreItem xmlns:ds="http://schemas.openxmlformats.org/officeDocument/2006/customXml" ds:itemID="{493E38A2-EAEB-4294-B63C-D7CD60BF34D7}">
  <ds:schemaRefs>
    <ds:schemaRef ds:uri="http://schemas.microsoft.com/VisualStudio/2011/storyboarding/control"/>
  </ds:schemaRefs>
</ds:datastoreItem>
</file>

<file path=customXml/itemProps354.xml><?xml version="1.0" encoding="utf-8"?>
<ds:datastoreItem xmlns:ds="http://schemas.openxmlformats.org/officeDocument/2006/customXml" ds:itemID="{643C33A2-A520-4C83-B84E-0AE269CAABE0}">
  <ds:schemaRefs>
    <ds:schemaRef ds:uri="http://schemas.microsoft.com/VisualStudio/2011/storyboarding/control"/>
  </ds:schemaRefs>
</ds:datastoreItem>
</file>

<file path=customXml/itemProps355.xml><?xml version="1.0" encoding="utf-8"?>
<ds:datastoreItem xmlns:ds="http://schemas.openxmlformats.org/officeDocument/2006/customXml" ds:itemID="{C99BCF8D-9322-4933-AF39-50ABAFF96DB9}">
  <ds:schemaRefs>
    <ds:schemaRef ds:uri="http://schemas.microsoft.com/VisualStudio/2011/storyboarding/control"/>
  </ds:schemaRefs>
</ds:datastoreItem>
</file>

<file path=customXml/itemProps356.xml><?xml version="1.0" encoding="utf-8"?>
<ds:datastoreItem xmlns:ds="http://schemas.openxmlformats.org/officeDocument/2006/customXml" ds:itemID="{7BAA1FE3-B4ED-4E1E-8986-0BD13C128157}">
  <ds:schemaRefs>
    <ds:schemaRef ds:uri="http://schemas.microsoft.com/VisualStudio/2011/storyboarding/control"/>
  </ds:schemaRefs>
</ds:datastoreItem>
</file>

<file path=customXml/itemProps357.xml><?xml version="1.0" encoding="utf-8"?>
<ds:datastoreItem xmlns:ds="http://schemas.openxmlformats.org/officeDocument/2006/customXml" ds:itemID="{04E3E1CB-DDE2-4F84-BDC7-78EC18D2AD27}">
  <ds:schemaRefs>
    <ds:schemaRef ds:uri="http://schemas.microsoft.com/VisualStudio/2011/storyboarding/control"/>
  </ds:schemaRefs>
</ds:datastoreItem>
</file>

<file path=customXml/itemProps358.xml><?xml version="1.0" encoding="utf-8"?>
<ds:datastoreItem xmlns:ds="http://schemas.openxmlformats.org/officeDocument/2006/customXml" ds:itemID="{648AF94C-F4A1-4F66-83F9-6F4DD7AAFD8C}">
  <ds:schemaRefs>
    <ds:schemaRef ds:uri="http://schemas.microsoft.com/VisualStudio/2011/storyboarding/control"/>
  </ds:schemaRefs>
</ds:datastoreItem>
</file>

<file path=customXml/itemProps359.xml><?xml version="1.0" encoding="utf-8"?>
<ds:datastoreItem xmlns:ds="http://schemas.openxmlformats.org/officeDocument/2006/customXml" ds:itemID="{6E680DD4-8FBA-4F53-AE06-8CA4F087283F}">
  <ds:schemaRefs>
    <ds:schemaRef ds:uri="http://schemas.microsoft.com/VisualStudio/2011/storyboarding/control"/>
  </ds:schemaRefs>
</ds:datastoreItem>
</file>

<file path=customXml/itemProps36.xml><?xml version="1.0" encoding="utf-8"?>
<ds:datastoreItem xmlns:ds="http://schemas.openxmlformats.org/officeDocument/2006/customXml" ds:itemID="{0FC0F733-0509-435C-BD4F-6F1357FADE98}">
  <ds:schemaRefs>
    <ds:schemaRef ds:uri="http://schemas.microsoft.com/VisualStudio/2011/storyboarding/control"/>
  </ds:schemaRefs>
</ds:datastoreItem>
</file>

<file path=customXml/itemProps360.xml><?xml version="1.0" encoding="utf-8"?>
<ds:datastoreItem xmlns:ds="http://schemas.openxmlformats.org/officeDocument/2006/customXml" ds:itemID="{94180428-B9C7-44C7-81F2-DC4772CE3584}">
  <ds:schemaRefs>
    <ds:schemaRef ds:uri="http://schemas.microsoft.com/VisualStudio/2011/storyboarding/control"/>
  </ds:schemaRefs>
</ds:datastoreItem>
</file>

<file path=customXml/itemProps361.xml><?xml version="1.0" encoding="utf-8"?>
<ds:datastoreItem xmlns:ds="http://schemas.openxmlformats.org/officeDocument/2006/customXml" ds:itemID="{289B5E1E-EE67-4C2A-B1AA-48ADEBF192DE}">
  <ds:schemaRefs>
    <ds:schemaRef ds:uri="http://schemas.microsoft.com/VisualStudio/2011/storyboarding/control"/>
  </ds:schemaRefs>
</ds:datastoreItem>
</file>

<file path=customXml/itemProps362.xml><?xml version="1.0" encoding="utf-8"?>
<ds:datastoreItem xmlns:ds="http://schemas.openxmlformats.org/officeDocument/2006/customXml" ds:itemID="{C2E59743-2237-49F8-BEA6-8959F848E47E}">
  <ds:schemaRefs>
    <ds:schemaRef ds:uri="http://schemas.microsoft.com/VisualStudio/2011/storyboarding/control"/>
  </ds:schemaRefs>
</ds:datastoreItem>
</file>

<file path=customXml/itemProps363.xml><?xml version="1.0" encoding="utf-8"?>
<ds:datastoreItem xmlns:ds="http://schemas.openxmlformats.org/officeDocument/2006/customXml" ds:itemID="{D01056D5-B46C-4AF6-871D-F5336377B33A}">
  <ds:schemaRefs>
    <ds:schemaRef ds:uri="http://schemas.microsoft.com/VisualStudio/2011/storyboarding/control"/>
  </ds:schemaRefs>
</ds:datastoreItem>
</file>

<file path=customXml/itemProps364.xml><?xml version="1.0" encoding="utf-8"?>
<ds:datastoreItem xmlns:ds="http://schemas.openxmlformats.org/officeDocument/2006/customXml" ds:itemID="{96BF9151-62D1-4C2E-94FE-A256401389AB}">
  <ds:schemaRefs>
    <ds:schemaRef ds:uri="http://schemas.microsoft.com/VisualStudio/2011/storyboarding/control"/>
  </ds:schemaRefs>
</ds:datastoreItem>
</file>

<file path=customXml/itemProps365.xml><?xml version="1.0" encoding="utf-8"?>
<ds:datastoreItem xmlns:ds="http://schemas.openxmlformats.org/officeDocument/2006/customXml" ds:itemID="{CBB29F21-FFAE-414E-B955-A0C73E2E7A35}">
  <ds:schemaRefs>
    <ds:schemaRef ds:uri="http://schemas.microsoft.com/VisualStudio/2011/storyboarding/control"/>
  </ds:schemaRefs>
</ds:datastoreItem>
</file>

<file path=customXml/itemProps366.xml><?xml version="1.0" encoding="utf-8"?>
<ds:datastoreItem xmlns:ds="http://schemas.openxmlformats.org/officeDocument/2006/customXml" ds:itemID="{3231398A-FC2E-493D-88C6-65726972EF30}">
  <ds:schemaRefs>
    <ds:schemaRef ds:uri="http://schemas.microsoft.com/VisualStudio/2011/storyboarding/control"/>
  </ds:schemaRefs>
</ds:datastoreItem>
</file>

<file path=customXml/itemProps367.xml><?xml version="1.0" encoding="utf-8"?>
<ds:datastoreItem xmlns:ds="http://schemas.openxmlformats.org/officeDocument/2006/customXml" ds:itemID="{9D6A353F-8441-4531-892F-B31EF49B32D6}">
  <ds:schemaRefs>
    <ds:schemaRef ds:uri="http://schemas.microsoft.com/VisualStudio/2011/storyboarding/control"/>
  </ds:schemaRefs>
</ds:datastoreItem>
</file>

<file path=customXml/itemProps368.xml><?xml version="1.0" encoding="utf-8"?>
<ds:datastoreItem xmlns:ds="http://schemas.openxmlformats.org/officeDocument/2006/customXml" ds:itemID="{80CDCFC2-E62A-45FF-B449-7B98850E4F85}">
  <ds:schemaRefs>
    <ds:schemaRef ds:uri="http://schemas.microsoft.com/VisualStudio/2011/storyboarding/control"/>
  </ds:schemaRefs>
</ds:datastoreItem>
</file>

<file path=customXml/itemProps369.xml><?xml version="1.0" encoding="utf-8"?>
<ds:datastoreItem xmlns:ds="http://schemas.openxmlformats.org/officeDocument/2006/customXml" ds:itemID="{0A059941-7B57-48FB-984D-DD2E1EC4FF5C}">
  <ds:schemaRefs>
    <ds:schemaRef ds:uri="http://schemas.microsoft.com/VisualStudio/2011/storyboarding/control"/>
  </ds:schemaRefs>
</ds:datastoreItem>
</file>

<file path=customXml/itemProps37.xml><?xml version="1.0" encoding="utf-8"?>
<ds:datastoreItem xmlns:ds="http://schemas.openxmlformats.org/officeDocument/2006/customXml" ds:itemID="{18E37275-59BB-4FCD-B645-EFA9739EC2E8}">
  <ds:schemaRefs>
    <ds:schemaRef ds:uri="http://schemas.microsoft.com/VisualStudio/2011/storyboarding/control"/>
  </ds:schemaRefs>
</ds:datastoreItem>
</file>

<file path=customXml/itemProps370.xml><?xml version="1.0" encoding="utf-8"?>
<ds:datastoreItem xmlns:ds="http://schemas.openxmlformats.org/officeDocument/2006/customXml" ds:itemID="{44CE64CA-231E-4F9C-9D9E-A66795C85388}">
  <ds:schemaRefs>
    <ds:schemaRef ds:uri="http://schemas.microsoft.com/VisualStudio/2011/storyboarding/control"/>
  </ds:schemaRefs>
</ds:datastoreItem>
</file>

<file path=customXml/itemProps371.xml><?xml version="1.0" encoding="utf-8"?>
<ds:datastoreItem xmlns:ds="http://schemas.openxmlformats.org/officeDocument/2006/customXml" ds:itemID="{929E9F06-13E3-4D46-8A70-6E53E1804E74}">
  <ds:schemaRefs>
    <ds:schemaRef ds:uri="http://schemas.microsoft.com/VisualStudio/2011/storyboarding/control"/>
  </ds:schemaRefs>
</ds:datastoreItem>
</file>

<file path=customXml/itemProps372.xml><?xml version="1.0" encoding="utf-8"?>
<ds:datastoreItem xmlns:ds="http://schemas.openxmlformats.org/officeDocument/2006/customXml" ds:itemID="{B925BDB7-46A2-4BC9-896C-BB540DC36881}">
  <ds:schemaRefs>
    <ds:schemaRef ds:uri="http://schemas.microsoft.com/VisualStudio/2011/storyboarding/control"/>
  </ds:schemaRefs>
</ds:datastoreItem>
</file>

<file path=customXml/itemProps373.xml><?xml version="1.0" encoding="utf-8"?>
<ds:datastoreItem xmlns:ds="http://schemas.openxmlformats.org/officeDocument/2006/customXml" ds:itemID="{7628D759-97FA-4DD2-B0C7-336AC9F2854F}">
  <ds:schemaRefs>
    <ds:schemaRef ds:uri="http://schemas.microsoft.com/VisualStudio/2011/storyboarding/control"/>
  </ds:schemaRefs>
</ds:datastoreItem>
</file>

<file path=customXml/itemProps374.xml><?xml version="1.0" encoding="utf-8"?>
<ds:datastoreItem xmlns:ds="http://schemas.openxmlformats.org/officeDocument/2006/customXml" ds:itemID="{3793C776-B513-456E-B574-5172F3A40CB3}">
  <ds:schemaRefs>
    <ds:schemaRef ds:uri="http://schemas.microsoft.com/VisualStudio/2011/storyboarding/control"/>
  </ds:schemaRefs>
</ds:datastoreItem>
</file>

<file path=customXml/itemProps375.xml><?xml version="1.0" encoding="utf-8"?>
<ds:datastoreItem xmlns:ds="http://schemas.openxmlformats.org/officeDocument/2006/customXml" ds:itemID="{2EB63EB4-063D-4347-944C-01DCF9960B8D}">
  <ds:schemaRefs>
    <ds:schemaRef ds:uri="http://schemas.microsoft.com/VisualStudio/2011/storyboarding/control"/>
  </ds:schemaRefs>
</ds:datastoreItem>
</file>

<file path=customXml/itemProps376.xml><?xml version="1.0" encoding="utf-8"?>
<ds:datastoreItem xmlns:ds="http://schemas.openxmlformats.org/officeDocument/2006/customXml" ds:itemID="{C10E0CE5-9E12-45C0-A113-7C18810881EB}">
  <ds:schemaRefs>
    <ds:schemaRef ds:uri="http://schemas.microsoft.com/VisualStudio/2011/storyboarding/control"/>
  </ds:schemaRefs>
</ds:datastoreItem>
</file>

<file path=customXml/itemProps377.xml><?xml version="1.0" encoding="utf-8"?>
<ds:datastoreItem xmlns:ds="http://schemas.openxmlformats.org/officeDocument/2006/customXml" ds:itemID="{82096157-99E6-462A-AAD4-CDA9D5FCF5CD}">
  <ds:schemaRefs>
    <ds:schemaRef ds:uri="http://schemas.microsoft.com/VisualStudio/2011/storyboarding/control"/>
  </ds:schemaRefs>
</ds:datastoreItem>
</file>

<file path=customXml/itemProps378.xml><?xml version="1.0" encoding="utf-8"?>
<ds:datastoreItem xmlns:ds="http://schemas.openxmlformats.org/officeDocument/2006/customXml" ds:itemID="{2241C4F9-0D89-4EBC-8C8F-22C9D777F05E}">
  <ds:schemaRefs>
    <ds:schemaRef ds:uri="http://schemas.microsoft.com/VisualStudio/2011/storyboarding/control"/>
  </ds:schemaRefs>
</ds:datastoreItem>
</file>

<file path=customXml/itemProps379.xml><?xml version="1.0" encoding="utf-8"?>
<ds:datastoreItem xmlns:ds="http://schemas.openxmlformats.org/officeDocument/2006/customXml" ds:itemID="{3E119182-B30A-4C8A-AA31-06614BD84F70}">
  <ds:schemaRefs>
    <ds:schemaRef ds:uri="http://schemas.microsoft.com/VisualStudio/2011/storyboarding/control"/>
  </ds:schemaRefs>
</ds:datastoreItem>
</file>

<file path=customXml/itemProps38.xml><?xml version="1.0" encoding="utf-8"?>
<ds:datastoreItem xmlns:ds="http://schemas.openxmlformats.org/officeDocument/2006/customXml" ds:itemID="{699F6136-7D05-439D-9F60-9250213F8A90}">
  <ds:schemaRefs>
    <ds:schemaRef ds:uri="http://schemas.microsoft.com/VisualStudio/2011/storyboarding/control"/>
  </ds:schemaRefs>
</ds:datastoreItem>
</file>

<file path=customXml/itemProps380.xml><?xml version="1.0" encoding="utf-8"?>
<ds:datastoreItem xmlns:ds="http://schemas.openxmlformats.org/officeDocument/2006/customXml" ds:itemID="{D74D6514-2982-4AD6-81E9-BEEC4D791A4F}">
  <ds:schemaRefs>
    <ds:schemaRef ds:uri="http://schemas.microsoft.com/VisualStudio/2011/storyboarding/control"/>
  </ds:schemaRefs>
</ds:datastoreItem>
</file>

<file path=customXml/itemProps381.xml><?xml version="1.0" encoding="utf-8"?>
<ds:datastoreItem xmlns:ds="http://schemas.openxmlformats.org/officeDocument/2006/customXml" ds:itemID="{C9FE480B-D277-44BB-88BC-EB9B22DF4459}">
  <ds:schemaRefs>
    <ds:schemaRef ds:uri="http://schemas.microsoft.com/VisualStudio/2011/storyboarding/control"/>
  </ds:schemaRefs>
</ds:datastoreItem>
</file>

<file path=customXml/itemProps382.xml><?xml version="1.0" encoding="utf-8"?>
<ds:datastoreItem xmlns:ds="http://schemas.openxmlformats.org/officeDocument/2006/customXml" ds:itemID="{428E2F60-D83E-45CA-8030-3350C28F8866}">
  <ds:schemaRefs>
    <ds:schemaRef ds:uri="http://schemas.microsoft.com/VisualStudio/2011/storyboarding/control"/>
  </ds:schemaRefs>
</ds:datastoreItem>
</file>

<file path=customXml/itemProps383.xml><?xml version="1.0" encoding="utf-8"?>
<ds:datastoreItem xmlns:ds="http://schemas.openxmlformats.org/officeDocument/2006/customXml" ds:itemID="{1B397FE6-92C0-441F-8E03-EF0F875A7C36}">
  <ds:schemaRefs>
    <ds:schemaRef ds:uri="http://schemas.microsoft.com/VisualStudio/2011/storyboarding/control"/>
  </ds:schemaRefs>
</ds:datastoreItem>
</file>

<file path=customXml/itemProps384.xml><?xml version="1.0" encoding="utf-8"?>
<ds:datastoreItem xmlns:ds="http://schemas.openxmlformats.org/officeDocument/2006/customXml" ds:itemID="{E8E3FEA3-67AF-4037-B3B4-8C05B71C531C}">
  <ds:schemaRefs>
    <ds:schemaRef ds:uri="http://schemas.microsoft.com/VisualStudio/2011/storyboarding/control"/>
  </ds:schemaRefs>
</ds:datastoreItem>
</file>

<file path=customXml/itemProps385.xml><?xml version="1.0" encoding="utf-8"?>
<ds:datastoreItem xmlns:ds="http://schemas.openxmlformats.org/officeDocument/2006/customXml" ds:itemID="{16BF32F6-E7D4-4B54-8445-52135E6AE162}">
  <ds:schemaRefs>
    <ds:schemaRef ds:uri="http://schemas.microsoft.com/VisualStudio/2011/storyboarding/control"/>
  </ds:schemaRefs>
</ds:datastoreItem>
</file>

<file path=customXml/itemProps386.xml><?xml version="1.0" encoding="utf-8"?>
<ds:datastoreItem xmlns:ds="http://schemas.openxmlformats.org/officeDocument/2006/customXml" ds:itemID="{9A206EC7-BAFE-4654-A15B-B0F025E0809A}">
  <ds:schemaRefs>
    <ds:schemaRef ds:uri="http://schemas.microsoft.com/VisualStudio/2011/storyboarding/control"/>
  </ds:schemaRefs>
</ds:datastoreItem>
</file>

<file path=customXml/itemProps387.xml><?xml version="1.0" encoding="utf-8"?>
<ds:datastoreItem xmlns:ds="http://schemas.openxmlformats.org/officeDocument/2006/customXml" ds:itemID="{8BCF1259-F5E4-4CE9-8289-303FA9A5E316}">
  <ds:schemaRefs>
    <ds:schemaRef ds:uri="http://schemas.microsoft.com/VisualStudio/2011/storyboarding/control"/>
  </ds:schemaRefs>
</ds:datastoreItem>
</file>

<file path=customXml/itemProps388.xml><?xml version="1.0" encoding="utf-8"?>
<ds:datastoreItem xmlns:ds="http://schemas.openxmlformats.org/officeDocument/2006/customXml" ds:itemID="{FF88E948-5D25-43FE-9CEC-37E7E748AFC7}">
  <ds:schemaRefs>
    <ds:schemaRef ds:uri="http://schemas.microsoft.com/VisualStudio/2011/storyboarding/control"/>
  </ds:schemaRefs>
</ds:datastoreItem>
</file>

<file path=customXml/itemProps389.xml><?xml version="1.0" encoding="utf-8"?>
<ds:datastoreItem xmlns:ds="http://schemas.openxmlformats.org/officeDocument/2006/customXml" ds:itemID="{31B6EC4E-C60D-4FAA-B81A-E2BCCEC2C14E}">
  <ds:schemaRefs>
    <ds:schemaRef ds:uri="http://schemas.microsoft.com/VisualStudio/2011/storyboarding/control"/>
  </ds:schemaRefs>
</ds:datastoreItem>
</file>

<file path=customXml/itemProps39.xml><?xml version="1.0" encoding="utf-8"?>
<ds:datastoreItem xmlns:ds="http://schemas.openxmlformats.org/officeDocument/2006/customXml" ds:itemID="{3D05232F-4817-4BA0-B9E5-F73D4D778B8E}">
  <ds:schemaRefs>
    <ds:schemaRef ds:uri="http://schemas.microsoft.com/VisualStudio/2011/storyboarding/control"/>
  </ds:schemaRefs>
</ds:datastoreItem>
</file>

<file path=customXml/itemProps390.xml><?xml version="1.0" encoding="utf-8"?>
<ds:datastoreItem xmlns:ds="http://schemas.openxmlformats.org/officeDocument/2006/customXml" ds:itemID="{93AA7BD3-BA65-4239-9D3E-D75ED0B47685}">
  <ds:schemaRefs>
    <ds:schemaRef ds:uri="http://schemas.microsoft.com/VisualStudio/2011/storyboarding/control"/>
  </ds:schemaRefs>
</ds:datastoreItem>
</file>

<file path=customXml/itemProps391.xml><?xml version="1.0" encoding="utf-8"?>
<ds:datastoreItem xmlns:ds="http://schemas.openxmlformats.org/officeDocument/2006/customXml" ds:itemID="{50A59CE7-3D03-45DE-87A5-A77C93DFD608}">
  <ds:schemaRefs>
    <ds:schemaRef ds:uri="http://schemas.microsoft.com/VisualStudio/2011/storyboarding/control"/>
  </ds:schemaRefs>
</ds:datastoreItem>
</file>

<file path=customXml/itemProps392.xml><?xml version="1.0" encoding="utf-8"?>
<ds:datastoreItem xmlns:ds="http://schemas.openxmlformats.org/officeDocument/2006/customXml" ds:itemID="{F179E962-32F9-4486-BF62-B3540825E11D}">
  <ds:schemaRefs>
    <ds:schemaRef ds:uri="http://schemas.microsoft.com/VisualStudio/2011/storyboarding/control"/>
  </ds:schemaRefs>
</ds:datastoreItem>
</file>

<file path=customXml/itemProps393.xml><?xml version="1.0" encoding="utf-8"?>
<ds:datastoreItem xmlns:ds="http://schemas.openxmlformats.org/officeDocument/2006/customXml" ds:itemID="{C839BF23-700C-46F6-9AC9-39659A1C326D}">
  <ds:schemaRefs>
    <ds:schemaRef ds:uri="http://schemas.microsoft.com/VisualStudio/2011/storyboarding/control"/>
  </ds:schemaRefs>
</ds:datastoreItem>
</file>

<file path=customXml/itemProps394.xml><?xml version="1.0" encoding="utf-8"?>
<ds:datastoreItem xmlns:ds="http://schemas.openxmlformats.org/officeDocument/2006/customXml" ds:itemID="{27796D1B-7D7A-4979-BB43-EE0C2584FA42}">
  <ds:schemaRefs>
    <ds:schemaRef ds:uri="http://schemas.microsoft.com/VisualStudio/2011/storyboarding/control"/>
  </ds:schemaRefs>
</ds:datastoreItem>
</file>

<file path=customXml/itemProps395.xml><?xml version="1.0" encoding="utf-8"?>
<ds:datastoreItem xmlns:ds="http://schemas.openxmlformats.org/officeDocument/2006/customXml" ds:itemID="{50A66F65-C675-4E5F-BD29-5569F0B3BF16}">
  <ds:schemaRefs>
    <ds:schemaRef ds:uri="http://schemas.microsoft.com/VisualStudio/2011/storyboarding/control"/>
  </ds:schemaRefs>
</ds:datastoreItem>
</file>

<file path=customXml/itemProps396.xml><?xml version="1.0" encoding="utf-8"?>
<ds:datastoreItem xmlns:ds="http://schemas.openxmlformats.org/officeDocument/2006/customXml" ds:itemID="{47EA83B5-A4E0-4B1C-8611-5E10CC754F4E}">
  <ds:schemaRefs>
    <ds:schemaRef ds:uri="http://schemas.microsoft.com/VisualStudio/2011/storyboarding/control"/>
  </ds:schemaRefs>
</ds:datastoreItem>
</file>

<file path=customXml/itemProps397.xml><?xml version="1.0" encoding="utf-8"?>
<ds:datastoreItem xmlns:ds="http://schemas.openxmlformats.org/officeDocument/2006/customXml" ds:itemID="{7EA69BC8-5A15-48EB-A406-6AB4E3EB9E0D}">
  <ds:schemaRefs>
    <ds:schemaRef ds:uri="http://schemas.microsoft.com/VisualStudio/2011/storyboarding/control"/>
  </ds:schemaRefs>
</ds:datastoreItem>
</file>

<file path=customXml/itemProps398.xml><?xml version="1.0" encoding="utf-8"?>
<ds:datastoreItem xmlns:ds="http://schemas.openxmlformats.org/officeDocument/2006/customXml" ds:itemID="{E137B95B-64E8-42D7-8C15-5D41C9615663}">
  <ds:schemaRefs>
    <ds:schemaRef ds:uri="http://schemas.microsoft.com/VisualStudio/2011/storyboarding/control"/>
  </ds:schemaRefs>
</ds:datastoreItem>
</file>

<file path=customXml/itemProps399.xml><?xml version="1.0" encoding="utf-8"?>
<ds:datastoreItem xmlns:ds="http://schemas.openxmlformats.org/officeDocument/2006/customXml" ds:itemID="{34DA839E-6485-4E77-9F7D-F11D01950F66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53D32827-ED41-4D59-89DF-69E2CAFBB88A}">
  <ds:schemaRefs>
    <ds:schemaRef ds:uri="http://schemas.microsoft.com/VisualStudio/2011/storyboarding/control"/>
  </ds:schemaRefs>
</ds:datastoreItem>
</file>

<file path=customXml/itemProps40.xml><?xml version="1.0" encoding="utf-8"?>
<ds:datastoreItem xmlns:ds="http://schemas.openxmlformats.org/officeDocument/2006/customXml" ds:itemID="{D28D3530-23C0-4F48-8378-395904689B7A}">
  <ds:schemaRefs>
    <ds:schemaRef ds:uri="http://schemas.microsoft.com/VisualStudio/2011/storyboarding/control"/>
  </ds:schemaRefs>
</ds:datastoreItem>
</file>

<file path=customXml/itemProps400.xml><?xml version="1.0" encoding="utf-8"?>
<ds:datastoreItem xmlns:ds="http://schemas.openxmlformats.org/officeDocument/2006/customXml" ds:itemID="{326CB01A-272B-4D3B-AEF7-9D0D5520F5E5}">
  <ds:schemaRefs>
    <ds:schemaRef ds:uri="http://schemas.microsoft.com/VisualStudio/2011/storyboarding/control"/>
  </ds:schemaRefs>
</ds:datastoreItem>
</file>

<file path=customXml/itemProps401.xml><?xml version="1.0" encoding="utf-8"?>
<ds:datastoreItem xmlns:ds="http://schemas.openxmlformats.org/officeDocument/2006/customXml" ds:itemID="{B274D6AC-A766-458E-9D4B-561340B0B6D4}">
  <ds:schemaRefs>
    <ds:schemaRef ds:uri="http://schemas.microsoft.com/VisualStudio/2011/storyboarding/control"/>
  </ds:schemaRefs>
</ds:datastoreItem>
</file>

<file path=customXml/itemProps402.xml><?xml version="1.0" encoding="utf-8"?>
<ds:datastoreItem xmlns:ds="http://schemas.openxmlformats.org/officeDocument/2006/customXml" ds:itemID="{7D4BFC6B-BF89-4774-B07C-7B1CAF828757}">
  <ds:schemaRefs>
    <ds:schemaRef ds:uri="http://schemas.microsoft.com/VisualStudio/2011/storyboarding/control"/>
  </ds:schemaRefs>
</ds:datastoreItem>
</file>

<file path=customXml/itemProps403.xml><?xml version="1.0" encoding="utf-8"?>
<ds:datastoreItem xmlns:ds="http://schemas.openxmlformats.org/officeDocument/2006/customXml" ds:itemID="{C302E082-B716-4865-B5E2-41BD7F7F922B}">
  <ds:schemaRefs>
    <ds:schemaRef ds:uri="http://schemas.microsoft.com/VisualStudio/2011/storyboarding/control"/>
  </ds:schemaRefs>
</ds:datastoreItem>
</file>

<file path=customXml/itemProps404.xml><?xml version="1.0" encoding="utf-8"?>
<ds:datastoreItem xmlns:ds="http://schemas.openxmlformats.org/officeDocument/2006/customXml" ds:itemID="{F487FC0A-CF5C-447D-AD33-FE9FABFCB41A}">
  <ds:schemaRefs>
    <ds:schemaRef ds:uri="http://schemas.microsoft.com/VisualStudio/2011/storyboarding/control"/>
  </ds:schemaRefs>
</ds:datastoreItem>
</file>

<file path=customXml/itemProps405.xml><?xml version="1.0" encoding="utf-8"?>
<ds:datastoreItem xmlns:ds="http://schemas.openxmlformats.org/officeDocument/2006/customXml" ds:itemID="{02DC68F2-0EEB-4B28-B8F6-C2F077DAD106}">
  <ds:schemaRefs>
    <ds:schemaRef ds:uri="http://schemas.microsoft.com/VisualStudio/2011/storyboarding/control"/>
  </ds:schemaRefs>
</ds:datastoreItem>
</file>

<file path=customXml/itemProps406.xml><?xml version="1.0" encoding="utf-8"?>
<ds:datastoreItem xmlns:ds="http://schemas.openxmlformats.org/officeDocument/2006/customXml" ds:itemID="{580BAA2C-555C-4589-81BB-39685BF23213}">
  <ds:schemaRefs>
    <ds:schemaRef ds:uri="http://schemas.microsoft.com/VisualStudio/2011/storyboarding/control"/>
  </ds:schemaRefs>
</ds:datastoreItem>
</file>

<file path=customXml/itemProps407.xml><?xml version="1.0" encoding="utf-8"?>
<ds:datastoreItem xmlns:ds="http://schemas.openxmlformats.org/officeDocument/2006/customXml" ds:itemID="{A6863842-61E6-40CE-AA9F-344D009D9270}">
  <ds:schemaRefs>
    <ds:schemaRef ds:uri="http://schemas.microsoft.com/VisualStudio/2011/storyboarding/control"/>
  </ds:schemaRefs>
</ds:datastoreItem>
</file>

<file path=customXml/itemProps408.xml><?xml version="1.0" encoding="utf-8"?>
<ds:datastoreItem xmlns:ds="http://schemas.openxmlformats.org/officeDocument/2006/customXml" ds:itemID="{AEC96C06-B0F1-4F56-9FF0-C1AE5BD3490F}">
  <ds:schemaRefs>
    <ds:schemaRef ds:uri="http://schemas.microsoft.com/VisualStudio/2011/storyboarding/control"/>
  </ds:schemaRefs>
</ds:datastoreItem>
</file>

<file path=customXml/itemProps409.xml><?xml version="1.0" encoding="utf-8"?>
<ds:datastoreItem xmlns:ds="http://schemas.openxmlformats.org/officeDocument/2006/customXml" ds:itemID="{5F3697B9-ED34-4436-A058-8BE6190371E5}">
  <ds:schemaRefs>
    <ds:schemaRef ds:uri="http://schemas.microsoft.com/VisualStudio/2011/storyboarding/control"/>
  </ds:schemaRefs>
</ds:datastoreItem>
</file>

<file path=customXml/itemProps41.xml><?xml version="1.0" encoding="utf-8"?>
<ds:datastoreItem xmlns:ds="http://schemas.openxmlformats.org/officeDocument/2006/customXml" ds:itemID="{7DF44178-E49A-4A6A-B5FF-C60D314966DF}">
  <ds:schemaRefs>
    <ds:schemaRef ds:uri="http://schemas.microsoft.com/VisualStudio/2011/storyboarding/control"/>
  </ds:schemaRefs>
</ds:datastoreItem>
</file>

<file path=customXml/itemProps410.xml><?xml version="1.0" encoding="utf-8"?>
<ds:datastoreItem xmlns:ds="http://schemas.openxmlformats.org/officeDocument/2006/customXml" ds:itemID="{37EF9C17-7B3D-46E2-9D2E-5798BE955626}">
  <ds:schemaRefs>
    <ds:schemaRef ds:uri="http://schemas.microsoft.com/VisualStudio/2011/storyboarding/control"/>
  </ds:schemaRefs>
</ds:datastoreItem>
</file>

<file path=customXml/itemProps411.xml><?xml version="1.0" encoding="utf-8"?>
<ds:datastoreItem xmlns:ds="http://schemas.openxmlformats.org/officeDocument/2006/customXml" ds:itemID="{A62ED78E-F649-449F-9472-964F25C6B6BE}">
  <ds:schemaRefs>
    <ds:schemaRef ds:uri="http://schemas.microsoft.com/VisualStudio/2011/storyboarding/control"/>
  </ds:schemaRefs>
</ds:datastoreItem>
</file>

<file path=customXml/itemProps412.xml><?xml version="1.0" encoding="utf-8"?>
<ds:datastoreItem xmlns:ds="http://schemas.openxmlformats.org/officeDocument/2006/customXml" ds:itemID="{DFB2D4DE-A9C1-4B3A-8B82-610542F1BEF0}">
  <ds:schemaRefs>
    <ds:schemaRef ds:uri="http://schemas.microsoft.com/VisualStudio/2011/storyboarding/control"/>
  </ds:schemaRefs>
</ds:datastoreItem>
</file>

<file path=customXml/itemProps413.xml><?xml version="1.0" encoding="utf-8"?>
<ds:datastoreItem xmlns:ds="http://schemas.openxmlformats.org/officeDocument/2006/customXml" ds:itemID="{A8D92317-BEDC-44F6-ADAF-05D29D1C7DA4}">
  <ds:schemaRefs>
    <ds:schemaRef ds:uri="http://schemas.microsoft.com/VisualStudio/2011/storyboarding/control"/>
  </ds:schemaRefs>
</ds:datastoreItem>
</file>

<file path=customXml/itemProps414.xml><?xml version="1.0" encoding="utf-8"?>
<ds:datastoreItem xmlns:ds="http://schemas.openxmlformats.org/officeDocument/2006/customXml" ds:itemID="{F4682661-37C9-4799-91A0-BB58E0BA6A28}">
  <ds:schemaRefs>
    <ds:schemaRef ds:uri="http://schemas.microsoft.com/VisualStudio/2011/storyboarding/control"/>
  </ds:schemaRefs>
</ds:datastoreItem>
</file>

<file path=customXml/itemProps415.xml><?xml version="1.0" encoding="utf-8"?>
<ds:datastoreItem xmlns:ds="http://schemas.openxmlformats.org/officeDocument/2006/customXml" ds:itemID="{0E0029C6-933A-4BE8-81C7-7DB2F1E4D7C4}">
  <ds:schemaRefs>
    <ds:schemaRef ds:uri="http://schemas.microsoft.com/VisualStudio/2011/storyboarding/control"/>
  </ds:schemaRefs>
</ds:datastoreItem>
</file>

<file path=customXml/itemProps416.xml><?xml version="1.0" encoding="utf-8"?>
<ds:datastoreItem xmlns:ds="http://schemas.openxmlformats.org/officeDocument/2006/customXml" ds:itemID="{5A4FA4C5-1612-454C-AD47-A4FE76C3CA71}">
  <ds:schemaRefs>
    <ds:schemaRef ds:uri="http://schemas.microsoft.com/VisualStudio/2011/storyboarding/control"/>
  </ds:schemaRefs>
</ds:datastoreItem>
</file>

<file path=customXml/itemProps417.xml><?xml version="1.0" encoding="utf-8"?>
<ds:datastoreItem xmlns:ds="http://schemas.openxmlformats.org/officeDocument/2006/customXml" ds:itemID="{8407AA4D-0F16-4A62-8890-8547A0DD43CA}">
  <ds:schemaRefs>
    <ds:schemaRef ds:uri="http://schemas.microsoft.com/VisualStudio/2011/storyboarding/control"/>
  </ds:schemaRefs>
</ds:datastoreItem>
</file>

<file path=customXml/itemProps418.xml><?xml version="1.0" encoding="utf-8"?>
<ds:datastoreItem xmlns:ds="http://schemas.openxmlformats.org/officeDocument/2006/customXml" ds:itemID="{718E4500-898A-4476-93F2-6EC7B03016B5}">
  <ds:schemaRefs>
    <ds:schemaRef ds:uri="http://schemas.microsoft.com/VisualStudio/2011/storyboarding/control"/>
  </ds:schemaRefs>
</ds:datastoreItem>
</file>

<file path=customXml/itemProps419.xml><?xml version="1.0" encoding="utf-8"?>
<ds:datastoreItem xmlns:ds="http://schemas.openxmlformats.org/officeDocument/2006/customXml" ds:itemID="{BAAEDE9C-6B56-47E9-836C-8BB0DCD9BC78}">
  <ds:schemaRefs>
    <ds:schemaRef ds:uri="http://schemas.microsoft.com/VisualStudio/2011/storyboarding/control"/>
  </ds:schemaRefs>
</ds:datastoreItem>
</file>

<file path=customXml/itemProps42.xml><?xml version="1.0" encoding="utf-8"?>
<ds:datastoreItem xmlns:ds="http://schemas.openxmlformats.org/officeDocument/2006/customXml" ds:itemID="{5747E69F-E520-4E7E-B06B-F3A58E2E8570}">
  <ds:schemaRefs>
    <ds:schemaRef ds:uri="http://schemas.microsoft.com/VisualStudio/2011/storyboarding/control"/>
  </ds:schemaRefs>
</ds:datastoreItem>
</file>

<file path=customXml/itemProps420.xml><?xml version="1.0" encoding="utf-8"?>
<ds:datastoreItem xmlns:ds="http://schemas.openxmlformats.org/officeDocument/2006/customXml" ds:itemID="{2F92A23C-AE80-419F-9DDD-1B7C2E688FB8}">
  <ds:schemaRefs>
    <ds:schemaRef ds:uri="http://schemas.microsoft.com/VisualStudio/2011/storyboarding/control"/>
  </ds:schemaRefs>
</ds:datastoreItem>
</file>

<file path=customXml/itemProps421.xml><?xml version="1.0" encoding="utf-8"?>
<ds:datastoreItem xmlns:ds="http://schemas.openxmlformats.org/officeDocument/2006/customXml" ds:itemID="{3337220D-BB67-433B-A54D-B19286017DE1}">
  <ds:schemaRefs>
    <ds:schemaRef ds:uri="http://schemas.microsoft.com/VisualStudio/2011/storyboarding/control"/>
  </ds:schemaRefs>
</ds:datastoreItem>
</file>

<file path=customXml/itemProps43.xml><?xml version="1.0" encoding="utf-8"?>
<ds:datastoreItem xmlns:ds="http://schemas.openxmlformats.org/officeDocument/2006/customXml" ds:itemID="{F7A42317-0BA5-43FA-9032-FC77774BE450}">
  <ds:schemaRefs>
    <ds:schemaRef ds:uri="http://schemas.microsoft.com/VisualStudio/2011/storyboarding/control"/>
  </ds:schemaRefs>
</ds:datastoreItem>
</file>

<file path=customXml/itemProps44.xml><?xml version="1.0" encoding="utf-8"?>
<ds:datastoreItem xmlns:ds="http://schemas.openxmlformats.org/officeDocument/2006/customXml" ds:itemID="{29347111-B938-4018-8E84-35CA0326AEAB}">
  <ds:schemaRefs>
    <ds:schemaRef ds:uri="http://schemas.microsoft.com/VisualStudio/2011/storyboarding/control"/>
  </ds:schemaRefs>
</ds:datastoreItem>
</file>

<file path=customXml/itemProps45.xml><?xml version="1.0" encoding="utf-8"?>
<ds:datastoreItem xmlns:ds="http://schemas.openxmlformats.org/officeDocument/2006/customXml" ds:itemID="{BCF2070E-FC76-43CC-9D46-FF5B462B6D33}">
  <ds:schemaRefs>
    <ds:schemaRef ds:uri="http://schemas.microsoft.com/VisualStudio/2011/storyboarding/control"/>
  </ds:schemaRefs>
</ds:datastoreItem>
</file>

<file path=customXml/itemProps46.xml><?xml version="1.0" encoding="utf-8"?>
<ds:datastoreItem xmlns:ds="http://schemas.openxmlformats.org/officeDocument/2006/customXml" ds:itemID="{2CAB1822-6717-48AE-A918-0F6BA3E8530A}">
  <ds:schemaRefs>
    <ds:schemaRef ds:uri="http://schemas.microsoft.com/VisualStudio/2011/storyboarding/control"/>
  </ds:schemaRefs>
</ds:datastoreItem>
</file>

<file path=customXml/itemProps47.xml><?xml version="1.0" encoding="utf-8"?>
<ds:datastoreItem xmlns:ds="http://schemas.openxmlformats.org/officeDocument/2006/customXml" ds:itemID="{C36427D4-A235-4E41-AAAA-E6E82103F2A4}">
  <ds:schemaRefs>
    <ds:schemaRef ds:uri="http://schemas.microsoft.com/VisualStudio/2011/storyboarding/control"/>
  </ds:schemaRefs>
</ds:datastoreItem>
</file>

<file path=customXml/itemProps48.xml><?xml version="1.0" encoding="utf-8"?>
<ds:datastoreItem xmlns:ds="http://schemas.openxmlformats.org/officeDocument/2006/customXml" ds:itemID="{C8A9A005-F1AD-45D0-ABC1-7C5C491AF772}">
  <ds:schemaRefs>
    <ds:schemaRef ds:uri="http://schemas.microsoft.com/VisualStudio/2011/storyboarding/control"/>
  </ds:schemaRefs>
</ds:datastoreItem>
</file>

<file path=customXml/itemProps49.xml><?xml version="1.0" encoding="utf-8"?>
<ds:datastoreItem xmlns:ds="http://schemas.openxmlformats.org/officeDocument/2006/customXml" ds:itemID="{96734A30-1C28-432E-A2CB-EDBFFC5C30D9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02939DEF-B03D-4059-89E8-99A1E6C98D0F}">
  <ds:schemaRefs>
    <ds:schemaRef ds:uri="http://schemas.microsoft.com/VisualStudio/2011/storyboarding/control"/>
  </ds:schemaRefs>
</ds:datastoreItem>
</file>

<file path=customXml/itemProps50.xml><?xml version="1.0" encoding="utf-8"?>
<ds:datastoreItem xmlns:ds="http://schemas.openxmlformats.org/officeDocument/2006/customXml" ds:itemID="{16587C78-9E68-4C67-AC44-A14B43239EBA}">
  <ds:schemaRefs>
    <ds:schemaRef ds:uri="http://schemas.microsoft.com/VisualStudio/2011/storyboarding/control"/>
  </ds:schemaRefs>
</ds:datastoreItem>
</file>

<file path=customXml/itemProps51.xml><?xml version="1.0" encoding="utf-8"?>
<ds:datastoreItem xmlns:ds="http://schemas.openxmlformats.org/officeDocument/2006/customXml" ds:itemID="{6AD306F5-35A7-4158-B1A5-1A478A568237}">
  <ds:schemaRefs>
    <ds:schemaRef ds:uri="http://schemas.microsoft.com/VisualStudio/2011/storyboarding/control"/>
  </ds:schemaRefs>
</ds:datastoreItem>
</file>

<file path=customXml/itemProps52.xml><?xml version="1.0" encoding="utf-8"?>
<ds:datastoreItem xmlns:ds="http://schemas.openxmlformats.org/officeDocument/2006/customXml" ds:itemID="{E53F6B41-E773-4610-B0D0-6A7265691CB7}">
  <ds:schemaRefs>
    <ds:schemaRef ds:uri="http://schemas.microsoft.com/VisualStudio/2011/storyboarding/control"/>
  </ds:schemaRefs>
</ds:datastoreItem>
</file>

<file path=customXml/itemProps53.xml><?xml version="1.0" encoding="utf-8"?>
<ds:datastoreItem xmlns:ds="http://schemas.openxmlformats.org/officeDocument/2006/customXml" ds:itemID="{7ACDE95A-5574-4606-B2F5-20072CB0BB43}">
  <ds:schemaRefs>
    <ds:schemaRef ds:uri="http://schemas.microsoft.com/VisualStudio/2011/storyboarding/control"/>
  </ds:schemaRefs>
</ds:datastoreItem>
</file>

<file path=customXml/itemProps54.xml><?xml version="1.0" encoding="utf-8"?>
<ds:datastoreItem xmlns:ds="http://schemas.openxmlformats.org/officeDocument/2006/customXml" ds:itemID="{3A38ACEC-F172-4948-876B-73D03908BF2D}">
  <ds:schemaRefs>
    <ds:schemaRef ds:uri="http://schemas.microsoft.com/VisualStudio/2011/storyboarding/control"/>
  </ds:schemaRefs>
</ds:datastoreItem>
</file>

<file path=customXml/itemProps55.xml><?xml version="1.0" encoding="utf-8"?>
<ds:datastoreItem xmlns:ds="http://schemas.openxmlformats.org/officeDocument/2006/customXml" ds:itemID="{A94D648E-658B-4B62-A850-8B9CBA97F149}">
  <ds:schemaRefs>
    <ds:schemaRef ds:uri="http://schemas.microsoft.com/VisualStudio/2011/storyboarding/control"/>
  </ds:schemaRefs>
</ds:datastoreItem>
</file>

<file path=customXml/itemProps56.xml><?xml version="1.0" encoding="utf-8"?>
<ds:datastoreItem xmlns:ds="http://schemas.openxmlformats.org/officeDocument/2006/customXml" ds:itemID="{DF4A948C-B9B5-4C2F-84C6-34B32E9FDAC8}">
  <ds:schemaRefs>
    <ds:schemaRef ds:uri="http://schemas.microsoft.com/VisualStudio/2011/storyboarding/control"/>
  </ds:schemaRefs>
</ds:datastoreItem>
</file>

<file path=customXml/itemProps57.xml><?xml version="1.0" encoding="utf-8"?>
<ds:datastoreItem xmlns:ds="http://schemas.openxmlformats.org/officeDocument/2006/customXml" ds:itemID="{2A9A9C0F-1777-4F13-AADD-E62F1DF030ED}">
  <ds:schemaRefs>
    <ds:schemaRef ds:uri="http://schemas.microsoft.com/VisualStudio/2011/storyboarding/control"/>
  </ds:schemaRefs>
</ds:datastoreItem>
</file>

<file path=customXml/itemProps58.xml><?xml version="1.0" encoding="utf-8"?>
<ds:datastoreItem xmlns:ds="http://schemas.openxmlformats.org/officeDocument/2006/customXml" ds:itemID="{31E7F474-A842-4745-B114-158145D833E4}">
  <ds:schemaRefs>
    <ds:schemaRef ds:uri="http://schemas.microsoft.com/VisualStudio/2011/storyboarding/control"/>
  </ds:schemaRefs>
</ds:datastoreItem>
</file>

<file path=customXml/itemProps59.xml><?xml version="1.0" encoding="utf-8"?>
<ds:datastoreItem xmlns:ds="http://schemas.openxmlformats.org/officeDocument/2006/customXml" ds:itemID="{FA7029A5-2A5F-45E5-817D-9304878B1B3C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DA21BBBA-4FED-4CA2-A13B-2019F04003F0}">
  <ds:schemaRefs>
    <ds:schemaRef ds:uri="http://schemas.microsoft.com/VisualStudio/2011/storyboarding/control"/>
  </ds:schemaRefs>
</ds:datastoreItem>
</file>

<file path=customXml/itemProps60.xml><?xml version="1.0" encoding="utf-8"?>
<ds:datastoreItem xmlns:ds="http://schemas.openxmlformats.org/officeDocument/2006/customXml" ds:itemID="{C6B1D997-A4B2-4A71-8718-1342ADF32E29}">
  <ds:schemaRefs>
    <ds:schemaRef ds:uri="http://schemas.microsoft.com/VisualStudio/2011/storyboarding/control"/>
  </ds:schemaRefs>
</ds:datastoreItem>
</file>

<file path=customXml/itemProps61.xml><?xml version="1.0" encoding="utf-8"?>
<ds:datastoreItem xmlns:ds="http://schemas.openxmlformats.org/officeDocument/2006/customXml" ds:itemID="{1F343EE9-74D8-466E-BE8F-7ABCBDD36D12}">
  <ds:schemaRefs>
    <ds:schemaRef ds:uri="http://schemas.microsoft.com/VisualStudio/2011/storyboarding/control"/>
  </ds:schemaRefs>
</ds:datastoreItem>
</file>

<file path=customXml/itemProps62.xml><?xml version="1.0" encoding="utf-8"?>
<ds:datastoreItem xmlns:ds="http://schemas.openxmlformats.org/officeDocument/2006/customXml" ds:itemID="{2DB9B03B-590B-4D0A-893A-9E93616BB65C}">
  <ds:schemaRefs>
    <ds:schemaRef ds:uri="http://schemas.microsoft.com/VisualStudio/2011/storyboarding/control"/>
  </ds:schemaRefs>
</ds:datastoreItem>
</file>

<file path=customXml/itemProps63.xml><?xml version="1.0" encoding="utf-8"?>
<ds:datastoreItem xmlns:ds="http://schemas.openxmlformats.org/officeDocument/2006/customXml" ds:itemID="{EA5D5DE3-3BF6-4294-8524-19F9FE150480}">
  <ds:schemaRefs>
    <ds:schemaRef ds:uri="http://schemas.microsoft.com/VisualStudio/2011/storyboarding/control"/>
  </ds:schemaRefs>
</ds:datastoreItem>
</file>

<file path=customXml/itemProps64.xml><?xml version="1.0" encoding="utf-8"?>
<ds:datastoreItem xmlns:ds="http://schemas.openxmlformats.org/officeDocument/2006/customXml" ds:itemID="{72EFFD7B-0846-44FF-B162-1AA1CAD77EF0}">
  <ds:schemaRefs>
    <ds:schemaRef ds:uri="http://schemas.microsoft.com/VisualStudio/2011/storyboarding/control"/>
  </ds:schemaRefs>
</ds:datastoreItem>
</file>

<file path=customXml/itemProps65.xml><?xml version="1.0" encoding="utf-8"?>
<ds:datastoreItem xmlns:ds="http://schemas.openxmlformats.org/officeDocument/2006/customXml" ds:itemID="{A98430B9-9D0F-4346-B4E9-F9D8D74C6C52}">
  <ds:schemaRefs>
    <ds:schemaRef ds:uri="http://schemas.microsoft.com/VisualStudio/2011/storyboarding/control"/>
  </ds:schemaRefs>
</ds:datastoreItem>
</file>

<file path=customXml/itemProps66.xml><?xml version="1.0" encoding="utf-8"?>
<ds:datastoreItem xmlns:ds="http://schemas.openxmlformats.org/officeDocument/2006/customXml" ds:itemID="{873202DB-C904-41B8-AA90-76586692649C}">
  <ds:schemaRefs>
    <ds:schemaRef ds:uri="http://schemas.microsoft.com/VisualStudio/2011/storyboarding/control"/>
  </ds:schemaRefs>
</ds:datastoreItem>
</file>

<file path=customXml/itemProps67.xml><?xml version="1.0" encoding="utf-8"?>
<ds:datastoreItem xmlns:ds="http://schemas.openxmlformats.org/officeDocument/2006/customXml" ds:itemID="{B7F4E9CC-F802-4556-AEA8-C46B607F1B19}">
  <ds:schemaRefs>
    <ds:schemaRef ds:uri="http://schemas.microsoft.com/VisualStudio/2011/storyboarding/control"/>
  </ds:schemaRefs>
</ds:datastoreItem>
</file>

<file path=customXml/itemProps68.xml><?xml version="1.0" encoding="utf-8"?>
<ds:datastoreItem xmlns:ds="http://schemas.openxmlformats.org/officeDocument/2006/customXml" ds:itemID="{4C66886B-0293-4126-BFD9-2525EFCF31D3}">
  <ds:schemaRefs>
    <ds:schemaRef ds:uri="http://schemas.microsoft.com/VisualStudio/2011/storyboarding/control"/>
  </ds:schemaRefs>
</ds:datastoreItem>
</file>

<file path=customXml/itemProps69.xml><?xml version="1.0" encoding="utf-8"?>
<ds:datastoreItem xmlns:ds="http://schemas.openxmlformats.org/officeDocument/2006/customXml" ds:itemID="{C975CC4F-E3D1-4EB2-A8E0-C5DD5D345228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73038BAB-E550-4DFE-8DD7-76BE030D18E1}">
  <ds:schemaRefs>
    <ds:schemaRef ds:uri="http://schemas.microsoft.com/VisualStudio/2011/storyboarding/control"/>
  </ds:schemaRefs>
</ds:datastoreItem>
</file>

<file path=customXml/itemProps70.xml><?xml version="1.0" encoding="utf-8"?>
<ds:datastoreItem xmlns:ds="http://schemas.openxmlformats.org/officeDocument/2006/customXml" ds:itemID="{39D11011-A0C8-4386-934E-CAF20879AE33}">
  <ds:schemaRefs>
    <ds:schemaRef ds:uri="http://schemas.microsoft.com/VisualStudio/2011/storyboarding/control"/>
  </ds:schemaRefs>
</ds:datastoreItem>
</file>

<file path=customXml/itemProps71.xml><?xml version="1.0" encoding="utf-8"?>
<ds:datastoreItem xmlns:ds="http://schemas.openxmlformats.org/officeDocument/2006/customXml" ds:itemID="{1A9C5D59-8377-4A26-B4DA-27A9B50060A1}">
  <ds:schemaRefs>
    <ds:schemaRef ds:uri="http://schemas.microsoft.com/VisualStudio/2011/storyboarding/control"/>
  </ds:schemaRefs>
</ds:datastoreItem>
</file>

<file path=customXml/itemProps72.xml><?xml version="1.0" encoding="utf-8"?>
<ds:datastoreItem xmlns:ds="http://schemas.openxmlformats.org/officeDocument/2006/customXml" ds:itemID="{15741B13-1CFA-4AB2-BA4D-D5CCF1622160}">
  <ds:schemaRefs>
    <ds:schemaRef ds:uri="http://schemas.microsoft.com/VisualStudio/2011/storyboarding/control"/>
  </ds:schemaRefs>
</ds:datastoreItem>
</file>

<file path=customXml/itemProps73.xml><?xml version="1.0" encoding="utf-8"?>
<ds:datastoreItem xmlns:ds="http://schemas.openxmlformats.org/officeDocument/2006/customXml" ds:itemID="{D14181A2-AFAF-455E-B2D1-1A18DFD81166}">
  <ds:schemaRefs>
    <ds:schemaRef ds:uri="http://schemas.microsoft.com/VisualStudio/2011/storyboarding/control"/>
  </ds:schemaRefs>
</ds:datastoreItem>
</file>

<file path=customXml/itemProps74.xml><?xml version="1.0" encoding="utf-8"?>
<ds:datastoreItem xmlns:ds="http://schemas.openxmlformats.org/officeDocument/2006/customXml" ds:itemID="{3285CC96-E927-4ED1-913F-C8BBAFC97E96}">
  <ds:schemaRefs>
    <ds:schemaRef ds:uri="http://schemas.microsoft.com/VisualStudio/2011/storyboarding/control"/>
  </ds:schemaRefs>
</ds:datastoreItem>
</file>

<file path=customXml/itemProps75.xml><?xml version="1.0" encoding="utf-8"?>
<ds:datastoreItem xmlns:ds="http://schemas.openxmlformats.org/officeDocument/2006/customXml" ds:itemID="{E1E725EE-CFEA-4AA9-99DA-E8F9237AA303}">
  <ds:schemaRefs>
    <ds:schemaRef ds:uri="http://schemas.microsoft.com/VisualStudio/2011/storyboarding/control"/>
  </ds:schemaRefs>
</ds:datastoreItem>
</file>

<file path=customXml/itemProps76.xml><?xml version="1.0" encoding="utf-8"?>
<ds:datastoreItem xmlns:ds="http://schemas.openxmlformats.org/officeDocument/2006/customXml" ds:itemID="{FD05FCE1-B961-4553-AC87-30D899636CCD}">
  <ds:schemaRefs>
    <ds:schemaRef ds:uri="http://schemas.microsoft.com/VisualStudio/2011/storyboarding/control"/>
  </ds:schemaRefs>
</ds:datastoreItem>
</file>

<file path=customXml/itemProps77.xml><?xml version="1.0" encoding="utf-8"?>
<ds:datastoreItem xmlns:ds="http://schemas.openxmlformats.org/officeDocument/2006/customXml" ds:itemID="{E1FD0CE9-9F29-4DF1-BCCA-D624296523B3}">
  <ds:schemaRefs>
    <ds:schemaRef ds:uri="http://schemas.microsoft.com/VisualStudio/2011/storyboarding/control"/>
  </ds:schemaRefs>
</ds:datastoreItem>
</file>

<file path=customXml/itemProps78.xml><?xml version="1.0" encoding="utf-8"?>
<ds:datastoreItem xmlns:ds="http://schemas.openxmlformats.org/officeDocument/2006/customXml" ds:itemID="{9AEE31CC-DE4B-4D9E-BBA7-0F5E7AB74F57}">
  <ds:schemaRefs>
    <ds:schemaRef ds:uri="http://schemas.microsoft.com/VisualStudio/2011/storyboarding/control"/>
  </ds:schemaRefs>
</ds:datastoreItem>
</file>

<file path=customXml/itemProps79.xml><?xml version="1.0" encoding="utf-8"?>
<ds:datastoreItem xmlns:ds="http://schemas.openxmlformats.org/officeDocument/2006/customXml" ds:itemID="{832C1B26-EA8F-4515-AD87-B1D75C488BA0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80727697-812E-45C2-8A5C-2F55B9348BFB}">
  <ds:schemaRefs>
    <ds:schemaRef ds:uri="http://schemas.microsoft.com/VisualStudio/2011/storyboarding/control"/>
  </ds:schemaRefs>
</ds:datastoreItem>
</file>

<file path=customXml/itemProps80.xml><?xml version="1.0" encoding="utf-8"?>
<ds:datastoreItem xmlns:ds="http://schemas.openxmlformats.org/officeDocument/2006/customXml" ds:itemID="{B397F92E-2F12-4C2D-BA43-EE6CF59A716D}">
  <ds:schemaRefs>
    <ds:schemaRef ds:uri="http://schemas.microsoft.com/VisualStudio/2011/storyboarding/control"/>
  </ds:schemaRefs>
</ds:datastoreItem>
</file>

<file path=customXml/itemProps81.xml><?xml version="1.0" encoding="utf-8"?>
<ds:datastoreItem xmlns:ds="http://schemas.openxmlformats.org/officeDocument/2006/customXml" ds:itemID="{2E6CA150-F081-4D0A-BF01-A06D2EBBA260}">
  <ds:schemaRefs>
    <ds:schemaRef ds:uri="http://schemas.microsoft.com/VisualStudio/2011/storyboarding/control"/>
  </ds:schemaRefs>
</ds:datastoreItem>
</file>

<file path=customXml/itemProps82.xml><?xml version="1.0" encoding="utf-8"?>
<ds:datastoreItem xmlns:ds="http://schemas.openxmlformats.org/officeDocument/2006/customXml" ds:itemID="{4ADCA362-FFBD-4790-A752-750D4A8E9DF0}">
  <ds:schemaRefs>
    <ds:schemaRef ds:uri="http://schemas.microsoft.com/VisualStudio/2011/storyboarding/control"/>
  </ds:schemaRefs>
</ds:datastoreItem>
</file>

<file path=customXml/itemProps83.xml><?xml version="1.0" encoding="utf-8"?>
<ds:datastoreItem xmlns:ds="http://schemas.openxmlformats.org/officeDocument/2006/customXml" ds:itemID="{084ABD8C-0DAC-451A-A973-3E1DA86A6C0C}">
  <ds:schemaRefs>
    <ds:schemaRef ds:uri="http://schemas.microsoft.com/VisualStudio/2011/storyboarding/control"/>
  </ds:schemaRefs>
</ds:datastoreItem>
</file>

<file path=customXml/itemProps84.xml><?xml version="1.0" encoding="utf-8"?>
<ds:datastoreItem xmlns:ds="http://schemas.openxmlformats.org/officeDocument/2006/customXml" ds:itemID="{4D3EAFF2-AE8D-48AE-91F2-7F32B5ABD59E}">
  <ds:schemaRefs>
    <ds:schemaRef ds:uri="http://schemas.microsoft.com/VisualStudio/2011/storyboarding/control"/>
  </ds:schemaRefs>
</ds:datastoreItem>
</file>

<file path=customXml/itemProps85.xml><?xml version="1.0" encoding="utf-8"?>
<ds:datastoreItem xmlns:ds="http://schemas.openxmlformats.org/officeDocument/2006/customXml" ds:itemID="{A4707C5C-731F-45E5-A26B-540E2CB29404}">
  <ds:schemaRefs>
    <ds:schemaRef ds:uri="http://schemas.microsoft.com/VisualStudio/2011/storyboarding/control"/>
  </ds:schemaRefs>
</ds:datastoreItem>
</file>

<file path=customXml/itemProps86.xml><?xml version="1.0" encoding="utf-8"?>
<ds:datastoreItem xmlns:ds="http://schemas.openxmlformats.org/officeDocument/2006/customXml" ds:itemID="{C3D69CB0-E277-4F20-8DDF-58348B18DDBB}">
  <ds:schemaRefs>
    <ds:schemaRef ds:uri="http://schemas.microsoft.com/VisualStudio/2011/storyboarding/control"/>
  </ds:schemaRefs>
</ds:datastoreItem>
</file>

<file path=customXml/itemProps87.xml><?xml version="1.0" encoding="utf-8"?>
<ds:datastoreItem xmlns:ds="http://schemas.openxmlformats.org/officeDocument/2006/customXml" ds:itemID="{DFA25900-4BA4-4F44-B337-7ADCE144D868}">
  <ds:schemaRefs>
    <ds:schemaRef ds:uri="http://schemas.microsoft.com/VisualStudio/2011/storyboarding/control"/>
  </ds:schemaRefs>
</ds:datastoreItem>
</file>

<file path=customXml/itemProps88.xml><?xml version="1.0" encoding="utf-8"?>
<ds:datastoreItem xmlns:ds="http://schemas.openxmlformats.org/officeDocument/2006/customXml" ds:itemID="{9CB8AB86-6A8A-4517-9DE6-CADEF0FC7D27}">
  <ds:schemaRefs>
    <ds:schemaRef ds:uri="http://schemas.microsoft.com/VisualStudio/2011/storyboarding/control"/>
  </ds:schemaRefs>
</ds:datastoreItem>
</file>

<file path=customXml/itemProps89.xml><?xml version="1.0" encoding="utf-8"?>
<ds:datastoreItem xmlns:ds="http://schemas.openxmlformats.org/officeDocument/2006/customXml" ds:itemID="{5C7F783F-2263-4AF2-AE82-65D6D47208FA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CA4243D9-AB45-48F3-A043-A90013E0BB62}">
  <ds:schemaRefs>
    <ds:schemaRef ds:uri="http://schemas.microsoft.com/VisualStudio/2011/storyboarding/control"/>
  </ds:schemaRefs>
</ds:datastoreItem>
</file>

<file path=customXml/itemProps90.xml><?xml version="1.0" encoding="utf-8"?>
<ds:datastoreItem xmlns:ds="http://schemas.openxmlformats.org/officeDocument/2006/customXml" ds:itemID="{C899F61C-CB39-417B-A4BE-C0B896F0025D}">
  <ds:schemaRefs>
    <ds:schemaRef ds:uri="http://schemas.microsoft.com/VisualStudio/2011/storyboarding/control"/>
  </ds:schemaRefs>
</ds:datastoreItem>
</file>

<file path=customXml/itemProps91.xml><?xml version="1.0" encoding="utf-8"?>
<ds:datastoreItem xmlns:ds="http://schemas.openxmlformats.org/officeDocument/2006/customXml" ds:itemID="{E87D00AE-32FC-4762-B13E-460EAD3C67AA}">
  <ds:schemaRefs>
    <ds:schemaRef ds:uri="http://schemas.microsoft.com/VisualStudio/2011/storyboarding/control"/>
  </ds:schemaRefs>
</ds:datastoreItem>
</file>

<file path=customXml/itemProps92.xml><?xml version="1.0" encoding="utf-8"?>
<ds:datastoreItem xmlns:ds="http://schemas.openxmlformats.org/officeDocument/2006/customXml" ds:itemID="{0CB8CA03-EF30-435B-B730-1FE331E9946A}">
  <ds:schemaRefs>
    <ds:schemaRef ds:uri="http://schemas.microsoft.com/VisualStudio/2011/storyboarding/control"/>
  </ds:schemaRefs>
</ds:datastoreItem>
</file>

<file path=customXml/itemProps93.xml><?xml version="1.0" encoding="utf-8"?>
<ds:datastoreItem xmlns:ds="http://schemas.openxmlformats.org/officeDocument/2006/customXml" ds:itemID="{AAE9B66C-C51E-45FF-A0AF-F87D4E76C603}">
  <ds:schemaRefs>
    <ds:schemaRef ds:uri="http://schemas.microsoft.com/VisualStudio/2011/storyboarding/control"/>
  </ds:schemaRefs>
</ds:datastoreItem>
</file>

<file path=customXml/itemProps94.xml><?xml version="1.0" encoding="utf-8"?>
<ds:datastoreItem xmlns:ds="http://schemas.openxmlformats.org/officeDocument/2006/customXml" ds:itemID="{121655E8-E6B4-4DF7-B168-E534619C176B}">
  <ds:schemaRefs>
    <ds:schemaRef ds:uri="http://schemas.microsoft.com/VisualStudio/2011/storyboarding/control"/>
  </ds:schemaRefs>
</ds:datastoreItem>
</file>

<file path=customXml/itemProps95.xml><?xml version="1.0" encoding="utf-8"?>
<ds:datastoreItem xmlns:ds="http://schemas.openxmlformats.org/officeDocument/2006/customXml" ds:itemID="{30EE9A21-871C-49E0-9980-E33319AEB948}">
  <ds:schemaRefs>
    <ds:schemaRef ds:uri="http://schemas.microsoft.com/VisualStudio/2011/storyboarding/control"/>
  </ds:schemaRefs>
</ds:datastoreItem>
</file>

<file path=customXml/itemProps96.xml><?xml version="1.0" encoding="utf-8"?>
<ds:datastoreItem xmlns:ds="http://schemas.openxmlformats.org/officeDocument/2006/customXml" ds:itemID="{00FEF845-A2A9-4335-803A-8BAC9B16EED8}">
  <ds:schemaRefs>
    <ds:schemaRef ds:uri="http://schemas.microsoft.com/VisualStudio/2011/storyboarding/control"/>
  </ds:schemaRefs>
</ds:datastoreItem>
</file>

<file path=customXml/itemProps97.xml><?xml version="1.0" encoding="utf-8"?>
<ds:datastoreItem xmlns:ds="http://schemas.openxmlformats.org/officeDocument/2006/customXml" ds:itemID="{29B6E04A-31A7-4782-864A-388929A38133}">
  <ds:schemaRefs>
    <ds:schemaRef ds:uri="http://schemas.microsoft.com/VisualStudio/2011/storyboarding/control"/>
  </ds:schemaRefs>
</ds:datastoreItem>
</file>

<file path=customXml/itemProps98.xml><?xml version="1.0" encoding="utf-8"?>
<ds:datastoreItem xmlns:ds="http://schemas.openxmlformats.org/officeDocument/2006/customXml" ds:itemID="{B9AA5897-C1DE-478D-9472-17D995A6E224}">
  <ds:schemaRefs>
    <ds:schemaRef ds:uri="http://schemas.microsoft.com/VisualStudio/2011/storyboarding/control"/>
  </ds:schemaRefs>
</ds:datastoreItem>
</file>

<file path=customXml/itemProps99.xml><?xml version="1.0" encoding="utf-8"?>
<ds:datastoreItem xmlns:ds="http://schemas.openxmlformats.org/officeDocument/2006/customXml" ds:itemID="{73BA4B92-1393-487B-816A-9CA1FF6C40C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75591</TotalTime>
  <Words>114</Words>
  <Application>Microsoft Office PowerPoint</Application>
  <PresentationFormat>와이드스크린</PresentationFormat>
  <Paragraphs>32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맑은 고딕</vt:lpstr>
      <vt:lpstr>Segoe UI</vt:lpstr>
      <vt:lpstr>Arial</vt:lpstr>
      <vt:lpstr>1_Office 테마</vt:lpstr>
      <vt:lpstr>1_화면 마스터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주식회사글림</dc:creator>
  <cp:lastModifiedBy>user</cp:lastModifiedBy>
  <cp:revision>2772</cp:revision>
  <dcterms:created xsi:type="dcterms:W3CDTF">2019-09-05T05:29:03Z</dcterms:created>
  <dcterms:modified xsi:type="dcterms:W3CDTF">2024-04-01T01:37:55Z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0x0101001DC592F5C5914A40A6DAF82436DAC094</vt:lpwstr>
  </property>
</Properties>
</file>